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notesSlides/notesSlide12.xml" ContentType="application/vnd.openxmlformats-officedocument.presentationml.notesSlide+xml"/>
  <Override PartName="/ppt/ink/ink2.xml" ContentType="application/inkml+xml"/>
  <Override PartName="/ppt/ink/ink3.xml" ContentType="application/inkml+xml"/>
  <Override PartName="/ppt/notesSlides/notesSlide13.xml" ContentType="application/vnd.openxmlformats-officedocument.presentationml.notesSlide+xml"/>
  <Override PartName="/ppt/ink/ink4.xml" ContentType="application/inkml+xml"/>
  <Override PartName="/ppt/notesSlides/notesSlide14.xml" ContentType="application/vnd.openxmlformats-officedocument.presentationml.notesSlide+xml"/>
  <Override PartName="/ppt/ink/ink5.xml" ContentType="application/inkml+xml"/>
  <Override PartName="/ppt/notesSlides/notesSlide15.xml" ContentType="application/vnd.openxmlformats-officedocument.presentationml.notesSlide+xml"/>
  <Override PartName="/ppt/ink/ink6.xml" ContentType="application/inkml+xml"/>
  <Override PartName="/ppt/notesSlides/notesSlide16.xml" ContentType="application/vnd.openxmlformats-officedocument.presentationml.notesSlide+xml"/>
  <Override PartName="/ppt/ink/ink7.xml" ContentType="application/inkml+xml"/>
  <Override PartName="/ppt/notesSlides/notesSlide17.xml" ContentType="application/vnd.openxmlformats-officedocument.presentationml.notesSlide+xml"/>
  <Override PartName="/ppt/ink/ink8.xml" ContentType="application/inkml+xml"/>
  <Override PartName="/ppt/notesSlides/notesSlide18.xml" ContentType="application/vnd.openxmlformats-officedocument.presentationml.notesSlide+xml"/>
  <Override PartName="/ppt/ink/ink9.xml" ContentType="application/inkml+xml"/>
  <Override PartName="/ppt/notesSlides/notesSlide19.xml" ContentType="application/vnd.openxmlformats-officedocument.presentationml.notesSlide+xml"/>
  <Override PartName="/ppt/ink/ink10.xml" ContentType="application/inkml+xml"/>
  <Override PartName="/ppt/notesSlides/notesSlide20.xml" ContentType="application/vnd.openxmlformats-officedocument.presentationml.notesSlide+xml"/>
  <Override PartName="/ppt/ink/ink11.xml" ContentType="application/inkml+xml"/>
  <Override PartName="/ppt/notesSlides/notesSlide21.xml" ContentType="application/vnd.openxmlformats-officedocument.presentationml.notesSlide+xml"/>
  <Override PartName="/ppt/ink/ink12.xml" ContentType="application/inkml+xml"/>
  <Override PartName="/ppt/notesSlides/notesSlide22.xml" ContentType="application/vnd.openxmlformats-officedocument.presentationml.notesSlide+xml"/>
  <Override PartName="/ppt/ink/ink13.xml" ContentType="application/inkml+xml"/>
  <Override PartName="/ppt/notesSlides/notesSlide23.xml" ContentType="application/vnd.openxmlformats-officedocument.presentationml.notesSlide+xml"/>
  <Override PartName="/ppt/ink/ink14.xml" ContentType="application/inkml+xml"/>
  <Override PartName="/ppt/notesSlides/notesSlide24.xml" ContentType="application/vnd.openxmlformats-officedocument.presentationml.notesSlide+xml"/>
  <Override PartName="/ppt/ink/ink15.xml" ContentType="application/inkml+xml"/>
  <Override PartName="/ppt/notesSlides/notesSlide25.xml" ContentType="application/vnd.openxmlformats-officedocument.presentationml.notesSlide+xml"/>
  <Override PartName="/ppt/ink/ink16.xml" ContentType="application/inkml+xml"/>
  <Override PartName="/ppt/notesSlides/notesSlide26.xml" ContentType="application/vnd.openxmlformats-officedocument.presentationml.notesSlide+xml"/>
  <Override PartName="/ppt/ink/ink17.xml" ContentType="application/inkml+xml"/>
  <Override PartName="/ppt/notesSlides/notesSlide27.xml" ContentType="application/vnd.openxmlformats-officedocument.presentationml.notesSlide+xml"/>
  <Override PartName="/ppt/ink/ink18.xml" ContentType="application/inkml+xml"/>
  <Override PartName="/ppt/notesSlides/notesSlide28.xml" ContentType="application/vnd.openxmlformats-officedocument.presentationml.notesSlide+xml"/>
  <Override PartName="/ppt/ink/ink19.xml" ContentType="application/inkml+xml"/>
  <Override PartName="/ppt/notesSlides/notesSlide29.xml" ContentType="application/vnd.openxmlformats-officedocument.presentationml.notesSlide+xml"/>
  <Override PartName="/ppt/ink/ink20.xml" ContentType="application/inkml+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50" r:id="rId2"/>
  </p:sldMasterIdLst>
  <p:notesMasterIdLst>
    <p:notesMasterId r:id="rId33"/>
  </p:notesMasterIdLst>
  <p:sldIdLst>
    <p:sldId id="256" r:id="rId3"/>
    <p:sldId id="257" r:id="rId4"/>
    <p:sldId id="258" r:id="rId5"/>
    <p:sldId id="272" r:id="rId6"/>
    <p:sldId id="273" r:id="rId7"/>
    <p:sldId id="274" r:id="rId8"/>
    <p:sldId id="275" r:id="rId9"/>
    <p:sldId id="276" r:id="rId10"/>
    <p:sldId id="277" r:id="rId11"/>
    <p:sldId id="261" r:id="rId12"/>
    <p:sldId id="262" r:id="rId13"/>
    <p:sldId id="279" r:id="rId14"/>
    <p:sldId id="280" r:id="rId15"/>
    <p:sldId id="281" r:id="rId16"/>
    <p:sldId id="282" r:id="rId17"/>
    <p:sldId id="283" r:id="rId18"/>
    <p:sldId id="285" r:id="rId19"/>
    <p:sldId id="286" r:id="rId20"/>
    <p:sldId id="267" r:id="rId21"/>
    <p:sldId id="284" r:id="rId22"/>
    <p:sldId id="263" r:id="rId23"/>
    <p:sldId id="287" r:id="rId24"/>
    <p:sldId id="288" r:id="rId25"/>
    <p:sldId id="289" r:id="rId26"/>
    <p:sldId id="292" r:id="rId27"/>
    <p:sldId id="290" r:id="rId28"/>
    <p:sldId id="294" r:id="rId29"/>
    <p:sldId id="291" r:id="rId30"/>
    <p:sldId id="293" r:id="rId31"/>
    <p:sldId id="271" r:id="rId3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1834" autoAdjust="0"/>
  </p:normalViewPr>
  <p:slideViewPr>
    <p:cSldViewPr snapToGrid="0" snapToObjects="1">
      <p:cViewPr varScale="1">
        <p:scale>
          <a:sx n="137" d="100"/>
          <a:sy n="137" d="100"/>
        </p:scale>
        <p:origin x="666" y="120"/>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01:55.608"/>
    </inkml:context>
    <inkml:brush xml:id="br0">
      <inkml:brushProperty name="width" value="0.05292" units="cm"/>
      <inkml:brushProperty name="height" value="0.05292" units="cm"/>
      <inkml:brushProperty name="color" value="#FF0000"/>
    </inkml:brush>
  </inkml:definitions>
  <inkml:trace contextRef="#ctx0" brushRef="#br0">11284 12568 0,'14'0'0,"12"0"31,40 0-16,0 13-15,265 13 32,-27-26-17,358 0 17,-371 0-17,-13 0 1,-40 0-1,-26 0 1,-40 0 0,-27-13-1,-39 13 1,26-13 15,67 0 0,-146 13-31,79 0 32,-40 0-17,27 13 1,173 13 15,-68-26 0,-184-13-15</inkml:trace>
  <inkml:trace contextRef="#ctx0" brushRef="#br0" timeOffset="2223.96">18031 12594 0,'27'0'62,"26"13"-46,198 1 15,-66-14-15,40 0-1,-26 0 1,171-14 15,-224 14-15,12 0-1,107-26 17,-67-14-1,-52 27-15,-80 13-16,185 0 31,-26 13-16,-159-13 1,53 0 0,-79 0-16,79-26 31,-66 13-15,-26 13-1</inkml:trace>
  <inkml:trace contextRef="#ctx0" brushRef="#br0" timeOffset="4827.78">23667 12594 0,'13'-13'62,"67"13"-46,197-13 15,-118 13-15,-27-14 0,-26 14-1,27 0 16,-120 0 1</inkml:trace>
  <inkml:trace contextRef="#ctx0" brushRef="#br0" timeOffset="5816.18">1111 13216 0,'13'0'62,"40"0"-46,0 0-1,252 13 17,-213-13-32,173 13 31,-133 1-16</inkml:trace>
  <inkml:trace contextRef="#ctx0" brushRef="#br0" timeOffset="8361.15">2910 13229 0,'27'0'32,"224"-40"-1,-39 14-16,13 0 1,-119 26 0,119-27-1,-120 14-15,120 13 16,-26 0 0,-1 0-1,-26 0 1,40 13 15,-80 0-15,-66-13-16,199 0 31,-54 14-15,14-1-1,-26 0 1,-27 0-1,-40 0 1,-92-13 0,39 0-1,-66 0 1,14 0 0</inkml:trace>
  <inkml:trace contextRef="#ctx0" brushRef="#br0" timeOffset="10015.59">7011 13242 0,'27'0'62,"52"-13"-46,-13 13-16,265 0 31,-27 0-15,40 0-1,305 40 17,-411-27-17,-40-13 16,-145 0-15,-40 0 15,1 0-15</inkml:trace>
</inkml:ink>
</file>

<file path=ppt/ink/ink1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1:18.076"/>
    </inkml:context>
    <inkml:brush xml:id="br0">
      <inkml:brushProperty name="width" value="0.05292" units="cm"/>
      <inkml:brushProperty name="height" value="0.05292" units="cm"/>
      <inkml:brushProperty name="color" value="#FF0000"/>
    </inkml:brush>
  </inkml:definitions>
  <inkml:trace contextRef="#ctx0" brushRef="#br0">1905 2566 0,'26'27'31,"14"-27"-31,251 79 32,913 27-1,-318-66-15,1112 39 15,-53-105-16,-821-27 17,-846 40-17,211-27 17,-422 40-32,-54 0 31</inkml:trace>
  <inkml:trace contextRef="#ctx0" brushRef="#br0" timeOffset="1885.37">4194 5781 0,'-159'40'31,"80"-14"-31,-160 54 32,120 12-17,-39 146 16,105-92-15,0 132 0,119 0 15,-13-159-15,278 198-1,-173-211 1,464 172-1,-344-172 1,688 158 0,-649-211-1,609 40 17,-397-93-17,-317 0-15,357 0 16,-397-27-1,225-92 17,-133-212-1,-224 239-31,79-120 31,-26 27 0,-67 119-15,-13-133 15,-52 54-15,-14 52-16,0 1 16,-93-94-1,-317-144 16,159 197-15,-371-39 15,318 120-15,-199-28 15,160 14-15,184 40-16,-304-80 31,397 92-31,26 1 31</inkml:trace>
  <inkml:trace contextRef="#ctx0" brushRef="#br0" timeOffset="9816.58">15716 6072 0,'-13'0'32,"-13"0"-1,-54 0-16,-65 0 1,-93 0 0,-239-13 15,305 26-15,40 14 15</inkml:trace>
  <inkml:trace contextRef="#ctx0" brushRef="#br0" timeOffset="10235.56">14526 5794 0,'-14'0'15,"-39"40"17,-66 79-1,80-40-15,-14 54 15,53-94-16,0-12-15,0 13 32,53-1-1,-27-25-31,93-14 31</inkml:trace>
  <inkml:trace contextRef="#ctx0" brushRef="#br0" timeOffset="11255.58">15915 5913 0,'0'14'15,"0"-1"17,0 0-17,0 14 48,-66 25-48,-27 28 1,-26 12 0,0-12-1,39-40 17</inkml:trace>
  <inkml:trace contextRef="#ctx0" brushRef="#br0" timeOffset="13168.79">19407 7144 0,'0'0'0,"53"0"15,106-40 1,-93 27-1,159-14 1,-13 27 15,-160 0 16,-52 14 0</inkml:trace>
  <inkml:trace contextRef="#ctx0" brushRef="#br0" timeOffset="13796.71">21074 7210 0,'40'0'47,"66"13"-31,-14-13 15,-65 0-15</inkml:trace>
  <inkml:trace contextRef="#ctx0" brushRef="#br0" timeOffset="14423.98">16021 7938 0,'66'13'31,"278"13"1,-53 1-17,397-27 16,-424 0-15,-105 0 0</inkml:trace>
  <inkml:trace contextRef="#ctx0" brushRef="#br0" timeOffset="17272.82">20135 7091 0,'26'0'62,"27"13"-46,66 0 15,-66-13-15,27 0 15,-41 14-16,-12-14 1,-14 13 0</inkml:trace>
  <inkml:trace contextRef="#ctx0" brushRef="#br0" timeOffset="25794.72">7408 10663 0,'0'39'62,"-26"28"-46,26-28-16,-27 133 31,27-92-15,0-54-16,0 0 31,0-12-16,27-14 1,-1 0 0,1 0-1,12 0 1,1-14 15,-27 14-15,1-13 15</inkml:trace>
  <inkml:trace contextRef="#ctx0" brushRef="#br0" timeOffset="26192.05">7422 11007 0,'13'0'31,"198"0"0,-39-53-15,252-93 15,-292 107-15,-66 25 15</inkml:trace>
  <inkml:trace contextRef="#ctx0" brushRef="#br0" timeOffset="26895.44">8255 10517 0,'40'13'16,"26"14"-1,-26-27 1,79 13 0,-93-13-1,-13 0 1,-13 27 46,0 25-46,0-12-16,-26 0 16,13 0-16,-67 52 31,41-52-16,25-27-15,1 0 32,13 1 15</inkml:trace>
  <inkml:trace contextRef="#ctx0" brushRef="#br0" timeOffset="28393.13">7448 11033 0,'-13'0'110</inkml:trace>
  <inkml:trace contextRef="#ctx0" brushRef="#br0" timeOffset="29701">8414 10769 0,'0'-14'110,"13"1"-95,27-53 16,-14 39-15,-13-12 15,1 39-15,-14-13 15,13-1-15,-13 1 15,13 13-15</inkml:trace>
  <inkml:trace contextRef="#ctx0" brushRef="#br0" timeOffset="31191.39">7752 12700 0,'14'0'0,"-1"0"15,13 13 1,80 0-1,-13 14 1,12-14 0,41 0-1,158-13 17,-158 0-17,65-13 16,-184 13-15,39 0 0,-13 0 15,0 0 0,-40 0-15</inkml:trace>
  <inkml:trace contextRef="#ctx0" brushRef="#br0" timeOffset="33063.06">5953 13335 0,'13'13'15,"-26"-26"-15,106 39 16,-27-12-16,238 39 31,-52-14-15,25-12-1,80-1 17,-330-26-17</inkml:trace>
  <inkml:trace contextRef="#ctx0" brushRef="#br0" timeOffset="36509.99">11337 10689 0,'0'0'0,"-105"66"15,38 14 16,41-27-15,26-27-16,13 27 31,67 0-15,-14-13-16,264 65 31,-25-25-15,-147-41-16,319 81 31,-345-94-15,225 14-1,-172-40 1,-118-27-16,105-39 31,-133 40-15,14-54-1,-40 1 1,1-14 0,-81-65-1,15 91 1,-213-131 0,159 145-1,-370-106 1,304 120-1,-397-28 1,397 67 0,-212 40-1,292 0 17</inkml:trace>
  <inkml:trace contextRef="#ctx0" brushRef="#br0" timeOffset="37231.62">12263 12131 0,'27'0'47,"26"27"-32,225 12 16,66-25-15,-133-14 31</inkml:trace>
  <inkml:trace contextRef="#ctx0" brushRef="#br0" timeOffset="37646.91">14023 12144 0,'79'-13'16,"-26"0"-1,199-14 1,-147 27 0,200-26-1,-226 13 1,-39 13-16</inkml:trace>
  <inkml:trace contextRef="#ctx0" brushRef="#br0" timeOffset="38269">10464 12647 0,'14'-13'31,"184"13"-15,212 79 15,-278-66-15,93 14-1</inkml:trace>
  <inkml:trace contextRef="#ctx0" brushRef="#br0" timeOffset="38860.19">11933 12568 0,'13'13'31,"172"40"0,-92-40-31,277 14 31,199-27 1,-331-27-17</inkml:trace>
</inkml:ink>
</file>

<file path=ppt/ink/ink1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2:19.308"/>
    </inkml:context>
    <inkml:brush xml:id="br0">
      <inkml:brushProperty name="width" value="0.05292" units="cm"/>
      <inkml:brushProperty name="height" value="0.05292" units="cm"/>
      <inkml:brushProperty name="color" value="#FF0000"/>
    </inkml:brush>
  </inkml:definitions>
  <inkml:trace contextRef="#ctx0" brushRef="#br0">2844 4762 0,'53'27'63,"40"13"-48,26-14 1,13-13 0,252 14 15,-199-27-15,-13 0 15,-159 0-16,14 0 17,12 0-17,54-27 17,13 1-17,-40-1-15,132-39 31,-92 40-15,-66 13-16,0 13 31,-14 0-15,27 39 0,132 14 15,-53-26-16,120-14 17,-160-13-17,-25 0 1,-28 0 0,14-13-1,27 13 1,52 0 15,-92 0-15,-14-14 15</inkml:trace>
  <inkml:trace contextRef="#ctx0" brushRef="#br0" timeOffset="2255.5">6350 7752 0,'0'0'0,"79"14"31,80 12-15,40-13-1,-14-13 17,-159 0-32</inkml:trace>
  <inkml:trace contextRef="#ctx0" brushRef="#br0" timeOffset="2894.55">2130 8467 0,'13'0'31,"53"13"-15,265 0 15,-119-26-15,237 0 15,-329 13-15</inkml:trace>
  <inkml:trace contextRef="#ctx0" brushRef="#br0" timeOffset="3582.9">4564 8453 0,'13'14'16,"1"-1"-16,91 13 31,372-12 0,-67-28-15,555-39 15,-541 40-15,78 13 15,-488 0-16</inkml:trace>
  <inkml:trace contextRef="#ctx0" brushRef="#br0" timeOffset="16454.32">6813 7726 0,'13'13'16,"0"0"15,1-13-31,52 66 32,26-13-17,-65-13-15,13-13 31,-40-14 16,-40 0-15,-92-13-17,65 0-15,-65 26 31</inkml:trace>
  <inkml:trace contextRef="#ctx0" brushRef="#br0" timeOffset="20378.88">8639 4842 0,'53'40'16,"26"-1"-1,80 1 1,449 0 15,-409-27-15,250-13-1,-237-13-15,410-27 32,-318 13-17,-185 14-15,53 0 31,-159 13-31</inkml:trace>
  <inkml:trace contextRef="#ctx0" brushRef="#br0" timeOffset="24284.85">14459 4987 0,'159'0'31,"-318"0"-31,675 14 32,-410-14-32,212 0 31,-133 0-15,80 13 15,-186-13-16</inkml:trace>
  <inkml:trace contextRef="#ctx0" brushRef="#br0" timeOffset="24769.55">15809 4829 0,'40'26'32,"39"27"-17,80 13 17,-133-53-17,-52 27 48,-160 106-32,107-41 0</inkml:trace>
  <inkml:trace contextRef="#ctx0" brushRef="#br0" timeOffset="25734.6">14618 7329 0,'53'0'47,"40"0"-31,-27 0-16,225 0 31,-40 0-15,27 0-1,13 0 1,-13 0 0,145 13 15,-370 0-31,27-13 31</inkml:trace>
  <inkml:trace contextRef="#ctx0" brushRef="#br0" timeOffset="30173.33">19328 4352 0,'0'-13'32,"26"13"15,1 0-32,131 13 16,41-13-15,-40 0 15,-106 0-15,-40 0-16,13 0 31,-13 0-15,27 0 15,-13 0-15,26 0 15,-40 0 31,40 0 1,26 27-47,-26-14-16,106 0 31,-67-13 0,-78 0-31,-1 0 47,0 0-16,0 0-15,1 0-16</inkml:trace>
  <inkml:trace contextRef="#ctx0" brushRef="#br0" timeOffset="31025.2">21101 4419 0,'13'0'31,"26"0"-15,1 13-16,132-13 31,199 13 0,-160-13-15,-39 13-1,-40-13 17,-118 13-17</inkml:trace>
  <inkml:trace contextRef="#ctx0" brushRef="#br0" timeOffset="32181.48">19923 5093 0,'53'0'16,"40"0"0,251 0 15,-119 0-16,317 13 17,-304 1-17,66-1 17,-277-13-1</inkml:trace>
  <inkml:trace contextRef="#ctx0" brushRef="#br0" timeOffset="35836.18">12091 8361 0,'-26'92'31,"-40"14"-15,13-40-16,-159 199 31,-26-40-15,79-106-16,-330 185 31,211-171-16,40-54 1,66-53 0,79-39-1</inkml:trace>
  <inkml:trace contextRef="#ctx0" brushRef="#br0" timeOffset="36249.51">10041 9300 0,'-40'53'0,"-52"93"15,-1 12 1,53-65-16,14 52 31,52-105-15,1-13-16,171 25 31,27-38-15,-93-14-1,503-14 17</inkml:trace>
  <inkml:trace contextRef="#ctx0" brushRef="#br0" timeOffset="44719.6">7911 10623 0,'13'53'31,"-13"26"0,14-52-15,-14-14 15,0 27-15,0 92 15,0-66-15,-14-39-1,-12 52 1,-14 0 15,40-52-15,0-14 15,0 0 219,0 14-234,-13-14-1,0-13 110,-1 0-78,-12-13-16,0-1-15,26 1 0,-40 13-1,13-13 1,-26 13-1,-26 0 1,-27 0 15,53 13-15,27-13-16,13 0 16,-1 0-16,1 0 31,0 0-16,-27 13 17,14-13-1,-14 14 0,27-14-15,0 0 15</inkml:trace>
  <inkml:trace contextRef="#ctx0" brushRef="#br0" timeOffset="47269.46">1892 11324 0,'13'0'110,"13"13"-95,-12 1-15,52-1 32,13 0-17,265-13 17,-132 0-17,92 0 16,-211-13-15,-14 0 0,14 13 15,13 0 0,-54 0-15,67 0 15,-52 0-15,-1 0-1,0 0 1,13 0 15,-13 0-15,-39 0-16,79 0 31,-14 0-15,-52 0-16,132-14 31,-40 14-15,27 0-1,0 0 1,238 0 15,-172 0-15,13-13-1,-27 13 1,-12-13 0,-40 13-1,65-13 16,-131 13-15,-53 0-16,52 0 31,-12 0-15,-41 0-16,80 0 31,-79 0-31,66 0 31,-53 0-15,40 0 15,-67 0-15,0 0 15,-12 0-15,39 0 15,-27 0-15,0 0 15,1 0-15,-14 0 15,0 0-16</inkml:trace>
  <inkml:trace contextRef="#ctx0" brushRef="#br0" timeOffset="53584.11">12978 8797 0,'13'0'16,"119"27"15,-52-1 0,-54-12-15,1 12 0,-27 0-1,0 54 1,-53 52 0,13-105-16,-53 12 31,67-39-16,13-13 1,0 0 0,-1-14-16</inkml:trace>
  <inkml:trace contextRef="#ctx0" brushRef="#br0" timeOffset="53951.34">12912 8864 0,'13'52'16,"13"134"15,-26-1 0,-13-119 1,13-40-17,-26 41 1,-1 25 15,14-52-15,-27 79-1,27-93 1</inkml:trace>
  <inkml:trace contextRef="#ctx0" brushRef="#br0" timeOffset="55094.71">13520 8837 0,'-13'79'47,"13"-26"-47,-13-13 0,13 39 16,0-39 0,0 0 15,13-40-31,0 13 31,14-13 0,-14 0-31,53-53 32,40-66-1,-53 66-16,-14-26 17,-39 92 93,0 27-125,-13 211 31,-13-145-31,-67 198 31,53-238-31,-52 27 16,65-93-1,-52-66 17,39 26-32,-132-145 15</inkml:trace>
  <inkml:trace contextRef="#ctx0" brushRef="#br0" timeOffset="60017.09">9882 11390 0,'13'0'31,"54"14"0,224 12 1,-27-26-1,-79 0-15,-105-13-16,158 13 31,-79 0-16,-93 13 1,119 0 0,13 0 15,-145 1-15,80-1-1,-54 0 1,-39-13-1,66 0 1,-40 0 15,-53 0-15,13 0-16,14 0 16,66 13-1,-40 1 1,-26-14-1,13 0-15,52 13 16,213-13 15,-146-27-15,66-12 15,-159 25-15,-39 14-1,26 0 1,-39 0 0,12 0 15,-12 0-15,-14 0-1</inkml:trace>
  <inkml:trace contextRef="#ctx0" brushRef="#br0" timeOffset="61929.77">13520 11470 0,'13'0'15,"1"0"1,-1 0-16,13 0 16,1 0-1,92 0 1,-13 0 0,-53 0-1,39 0 1,-79 0 15</inkml:trace>
  <inkml:trace contextRef="#ctx0" brushRef="#br0" timeOffset="62380.54">14089 11443 0,'0'0'0,"27"0"16,-1 13-1</inkml:trace>
  <inkml:trace contextRef="#ctx0" brushRef="#br0" timeOffset="62938.98">13930 11258 0,'0'0'0,"159"79"46,26 40-30,-158-52 31,-80-1-31,-13-53-1,-225 53 1,198-39-1,-145 78 1</inkml:trace>
  <inkml:trace contextRef="#ctx0" brushRef="#br0" timeOffset="63789.61">15782 11351 0,'14'0'31,"237"26"1,384-13-1,265 14 0,-239-14-15,-463 0-1,252 0 1,-344-13 0,66 0-1,-159 0 1,1 0-1</inkml:trace>
  <inkml:trace contextRef="#ctx0" brushRef="#br0" timeOffset="64513.03">19169 11232 0,'79'52'62,"-52"-38"-46,52 52 0,-52-40 15,-54 27 0,-198 53 16,-39 13-31,224-106 15</inkml:trace>
  <inkml:trace contextRef="#ctx0" brushRef="#br0" timeOffset="67267.83">20968 11298 0,'13'0'63,"1"0"-48,-1 0 17,0 0-32,14 0 15,12-14 16,-25 14 1,-14-13-1,13 13 31,0 0-30,0 0-1,0 0-15,14 0-1,65 0 1,-52 0-1,13 0 1,40 0 15,92 0 1,40-13-1,-53 0 0,0 13 0,-40 0-15,-66 0-16,172 0 31,-145 0-15,119 0-1,-107 0 1,-52 0 0,93 0-1,-67 0 1,1 0 0,-1 0-1,0 0 1,1 0-1,-27-13 1,-14-14 15,14 1-15,-26 12-16,79-39 31,-80 40-15,27-40-1,-53 27 1,0-1 0,-13-39-1,-27 13 1,-211-105 0,-1 65-1,1 80 1,-278 92 15,317-66-15,0-13 15,173 0-15,-27 0 15,39 14-16,-79 25 1,-39 14 15,39 27 1,13-27-1,67-40-16,-27 26 1,40-12 0,-14 26-1,27-40 1,-13 40 0,13-27-1,40 27 1</inkml:trace>
  <inkml:trace contextRef="#ctx0" brushRef="#br0" timeOffset="71386.67">2117 10623 0,'0'0'0,"-106"53"15,53-40 1,-79 27-1,92-27 1,-39 0 0,52 27 15,-26 13 0,27-13-15,26-14-16,-13 53 31,-1-26-15,14-13-16,66 92 31,27-26-15,-40-66-1,145 39 1,40-66 15,-105-79-15,184-119 15,-92 106-15,225 13 15,-318 39-16,-52 1 17,-67 12-17,13-65 17,-26 39-32,-53-52 15,-66-27 1,53 66-1,-119-40 1,159 93-16,-67 0 31,53 0-15,-185 66 0,-13 40-1,106-53 1,-305 93-1,212-67 1,146-39 0,79-27-1,13 13 17,27 1-17</inkml:trace>
  <inkml:trace contextRef="#ctx0" brushRef="#br0" timeOffset="72920.1">21894 10067 0,'0'0'0,"-13"0"15,-53 0 1,26 0-1,-79 14 1,66-1 0,-66 13-1,13 40 17,53 14-1,27-40-16,-1 118 1,94-39 15,210-13 16,-91-93-31,-41-13-1,-39-26 1,-53 13 0,-40 13-1,0-27 17,14-65-17,-27-146 16,-13 105-15,13 94-16,0-1 31,-27 13 16,-65-39-31,-504-145 15,14 78-15,-66 67-1,-146 159 17,635-40-32,1 13 15</inkml:trace>
</inkml:ink>
</file>

<file path=ppt/ink/ink1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3:39.938"/>
    </inkml:context>
    <inkml:brush xml:id="br0">
      <inkml:brushProperty name="width" value="0.05292" units="cm"/>
      <inkml:brushProperty name="height" value="0.05292" units="cm"/>
      <inkml:brushProperty name="color" value="#FF0000"/>
    </inkml:brush>
  </inkml:definitions>
  <inkml:trace contextRef="#ctx0" brushRef="#br0">2011 9181 0,'26'13'47,"67"14"-31,-27-1-16,132 1 31,-78-14-15,-41 0-1,-26 14 1,0-14 0,0 13-1,-27-26 1,1 13-1,52-13 1,80-52 15,-106 38-31,158-39 32,-65 40-17,-93 13-15,13 0 31,-40 13-15,-12-13-16,38 14 31,-25-1-31,39-13 32,-13 0-17,26-27 1,212 14 15,-132 13-15,53 0 15,-159-13 0,-27 13-15,1-13-1,-14 13 1,27 0 0</inkml:trace>
  <inkml:trace contextRef="#ctx0" brushRef="#br0" timeOffset="5308.59">6099 9565 0,'39'26'47,"107"27"-31,92-26 0,79-14-1,239-66 16,-80-53-15,-304 66 15,-158 40 32,25 40-48,14 0 1,13-1 0,146 14 15,-93-53-15,40-66 15,-133 53-16,-13 0-15</inkml:trace>
  <inkml:trace contextRef="#ctx0" brushRef="#br0" timeOffset="6556.82">6218 12131 0,'26'13'47,"93"27"-32,40 0 1,-40-14 0,-26-26 15,-80 0-15,0 0 62,0 0-63,14 0 1,39-13 0,79 0 15,-118 0-16,13 13 1,-1 13-16</inkml:trace>
  <inkml:trace contextRef="#ctx0" brushRef="#br0" timeOffset="6924.37">7633 12118 0,'27'0'15,"184"0"17,133 0-1,-211 0-15,-80 0-1,-40 0 16</inkml:trace>
  <inkml:trace contextRef="#ctx0" brushRef="#br0" timeOffset="7792.5">7646 12700 0,'0'0'0,"14"0"16,12-13 0,14 13 31,-14 0-47,146 13 15,-79-13 1,224 13-1,-224-13 1,158-13 15,-198 0-31,-13 13 32</inkml:trace>
  <inkml:trace contextRef="#ctx0" brushRef="#br0" timeOffset="8370.16">6297 13216 0,'0'13'78,"79"14"-62,-12-14-16,105 0 31,-93-13-15,-66 0-16</inkml:trace>
  <inkml:trace contextRef="#ctx0" brushRef="#br0" timeOffset="13370.84">9856 9088 0,'0'14'15,"13"-1"1,13 0-16,54 14 31,12-14-15,226-26-1,132-54 17,-239 54-1,-65 0-16,-93 13 17,-40 0-32,13 13 15,1 0 17,-14-13-17,53 14 1,-39-14-1,65 0 17,-25 0-1,-54 0-15</inkml:trace>
  <inkml:trace contextRef="#ctx0" brushRef="#br0" timeOffset="14097.28">13441 9340 0,'26'0'46,"239"53"-14,343-40-1,-250-13-15,158-27 15,-67 14 0,-383 26-31,14 1 31,-54-1-15</inkml:trace>
  <inkml:trace contextRef="#ctx0" brushRef="#br0" timeOffset="14889.24">17291 9247 0,'26'13'31,"-13"1"-31,119-1 32,27 0-17,291-13 16,-199-13-15,186 0 15,-305 13-15,-52 0 0,-67 13-1,0-13 16,0 0-15,27 0 15,-14 0-15,67 0 15,26 0-15</inkml:trace>
  <inkml:trace contextRef="#ctx0" brushRef="#br0" timeOffset="15843.36">21325 9128 0,'14'0'31,"65"13"-15,305 27 15,-133-40-15,172 0 15,-317-26-16,-66 26 17</inkml:trace>
</inkml:ink>
</file>

<file path=ppt/ink/ink1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4:05.842"/>
    </inkml:context>
    <inkml:brush xml:id="br0">
      <inkml:brushProperty name="width" value="0.05292" units="cm"/>
      <inkml:brushProperty name="height" value="0.05292" units="cm"/>
      <inkml:brushProperty name="color" value="#FF0000"/>
    </inkml:brush>
  </inkml:definitions>
  <inkml:trace contextRef="#ctx0" brushRef="#br0">1879 2024 0,'52'0'63,"107"27"-47,-27-14-1,411 0 1,-305-13-1,529 0 1,-515 0 0,396 13-1,-463-13 1,278 13 0,-331-13-1,305 0 16,-278 0-31,383-26 32,-343 13-32,488-40 31,-210 40-15,-27 13-1,-54 39 1,-38-12-1,210 26 1,-343-53 15,106 0 1,-225 0-1,-93 0-31,0 0 125,1 0-31,12 0-79,-13 0 79,14-14-16,12 14-62,-12-13-16,26 13 31,-40 0-15,0-13-1,14 13 16,-1 0 1</inkml:trace>
  <inkml:trace contextRef="#ctx0" brushRef="#br0" timeOffset="2560.17">1085 5517 0,'53'13'62,"53"13"-46,-14-26-16,331 27 31,-52-14-15,39 0-1,397 0 17,-503-13-17,120-26 16,-292-1-15,-40 1 15,-78 26-15,-1 0-16,0 0 16,0 0-1,1 0 1,12 0-1,1 0 1,-27-13 0</inkml:trace>
  <inkml:trace contextRef="#ctx0" brushRef="#br0" timeOffset="5808.45">1058 6853 0,'40'13'94,"53"-13"-79,171-13 17,-145-1-17,27 14 17,-1-13-17,-105 13-15,26 0 31,14 0-15,-41 0-16,80 0 31,-53 0-15,-39 0-16,26-13 31,-27 13-15,-13-13-16,27 13 31,-27 0-31,40 0 31,-13 0-15,53 0 15,-54 0-15,27 0-1,14-13 1,26-1 0,39 1 15,-105 0-15,13 13 15,0 0-16,-27-13-15,67 13 32,-14 0-17,14 0 17,-14 0-17,-39 0-15,79-14 31,-79 14-31,65 0 32,-38 0-17,12 0 1,0 0 0,80 0 15,-80 0-16,93 14 17,-105-14-17,65-14 17,-66 14-17,-13-26 16,-40 13-15,0 13-16,-13-13 31,27 13 16,39 13-31,-13 0-16,119-13 31,-66 0-15,-40 13-1,-26-13 17,-27 0 61</inkml:trace>
  <inkml:trace contextRef="#ctx0" brushRef="#br0" timeOffset="6895.32">5292 6588 0,'26'40'78,"40"13"-62,-26-27-16,0 1 16,-1-14-16,67 13 31,-66-12-16,-27-14 1,27-14 0,-1-12-1,-12-1 1,-14 14 0,0-13-1,-13-14 1,-26-26 15,-40 26-15,-14-13-1,-78-13 17,131 66-17,14 0-15,-93 119 47,66-66-47,-26 66 16,13-13-1,40-53-15,0 40 32,53-54-17,171 14 16,27-53-15</inkml:trace>
  <inkml:trace contextRef="#ctx0" brushRef="#br0" timeOffset="9578.67">1151 7461 0,'26'0'31,"67"0"-15,145-13 15,185 0 0,-303 13-31,250 0 32,14-13-1,-252 13-15,-13 0-1,-26 0 1,131 0 15,-91 0-15,39 0 15,-66-14-15,-54 14-16,81 0 31,-67 0-16,-40 0-15,1 0 32</inkml:trace>
  <inkml:trace contextRef="#ctx0" brushRef="#br0" timeOffset="11103.54">3876 7355 0,'27'27'16,"-1"-1"-1,1 1 1,-14-14 0,0-13 30,27-13-30,26 0 0,13-1-1,-39 1 1,-14 13 0,-26-13 30,0-14-30,0 14-16,-13-13 31,-40-14-15,27 14-16,-80-14 31,27 27-15,-14 13-1,14 66 1,52-40-16,-13 67 31,93-53-15,133 39 0,-28-66-16</inkml:trace>
  <inkml:trace contextRef="#ctx0" brushRef="#br0" timeOffset="11687.27">6006 7448 0,'900'53'31,"237"0"0,-369-53-15,-438-13-16,385-40 31,-583 39-15</inkml:trace>
  <inkml:trace contextRef="#ctx0" brushRef="#br0" timeOffset="14947.78">1085 9022 0,'13'0'62,"13"0"-46,1 0-16,185 27 31,13-14-15,-80-13-16,278 13 31,-304-13-31,146 0 31,-159-13-15,-40 13-1,27 13 17,26 0-1,-80-13-15,14 0-1,93 14 16,-40-14 1,-80 0-32,-13 13 31</inkml:trace>
  <inkml:trace contextRef="#ctx0" brushRef="#br0" timeOffset="16856.77">3400 8996 0,'0'13'93,"13"14"-77,14-1-16,39 40 31,-27-39-15,-25-14-16,-1-13 31,13 0-15,14-13-16,79-40 31,-66 39-31,40-25 31,-80 39-15,-13-13 0,-27-27 15,-52-26-16,-14 13 1,1 13 0,-41 27 15,94 39-15,-14 54 15,26-1-16,14-52-15,13 39 32,0-40-17,13-13-15,40 40 32,-39-39-32</inkml:trace>
  <inkml:trace contextRef="#ctx0" brushRef="#br0" timeOffset="28990.46">4286 8916 0,'13'0'15,"27"0"1,66 0 15,53 14-15,92-14 15,-79 0-15,-79 0-16,171 0 31,-105 0-16,-13-14 1,-1 14 0,-39-13-1,-14 13 1,14 0 0,0-13-1,53 0 16,-80 0-15,107-1 15,-94 1-15,-13 13 0,-12-13-1,25 13 1,14 0-1,185 40 17,-159-27-17,27-13 17,-53 0-17,-53 0-15,66 13 16,-66 0-1,0-13-15,79 13 32,-79-13-17,-40 0-15,14 0 32,-14 0-17,0 0 16,14 0-15,-1 0 15,-13 0 1,1 0-1,-1 0 47,13 0-62,-13 0-1</inkml:trace>
  <inkml:trace contextRef="#ctx0" brushRef="#br0" timeOffset="31985.01">8440 8890 0,'0'13'47,"40"14"-32,13 12 17,-14-12-17,-12-27-15,66 13 31,-1-13-15,-52 13-16,92-13 31,-79-26-15,-40-1-16,14-26 31,-27 14-15,0 26-16,-13-14 31,-93-39 0,0 39-15,-26 14 0,26 40-1,66-1 1,-13 40-1,27 0 1,26-52 0,0 25-1,13-25 1,66 39 0,-52-27-1,79 0 1</inkml:trace>
  <inkml:trace contextRef="#ctx0" brushRef="#br0" timeOffset="36011.76">1019 11205 0,'13'0'157,"66"0"-126,93 27 16,27-14-16,-160-13-31,1 0 16,106 0 15,-54 0-15,-65 0-1,65 0 16,67 0 1,-119 0-32,79-13 31,-40 13-15,-52-14-16,78 1 31,-52 0-16,-39 13-15,52-13 32,-40-1-17,-13 14-15,14 0 32,-1-13-17,-12 13-15,12 0 31,27 0 1,-27 0-17,14-13 17,-13 13-17,25 0 16,-25 0-15,13 0 0,-14 0-1,53 0 17,-39 0-17,53 0 16,-40 0-15,13 0 15,-13 0-15,-27 13-16,53-13 31,-26 0-15,-26 0-16,39 13 31,-40-13-15,14 0-1,-13 0 1,26 0 0,-27 0-1,53 0 16,-39 0-15,66 0 15,-53 0-15,26 0 0,14 0-1,79 14 16,-40-1-15,-66-13-16,146 0 31,-80 0-15,-79 0-16,93 0 31,-54 13-15,1-13-1,-1 0 1,-12 13 0,65-13 15,-92 0-15,66 0 15,-66-13-16,40 13 17,-54-13-17,14 13 1,0 0 0,0 0 15,-13 0-16</inkml:trace>
  <inkml:trace contextRef="#ctx0" brushRef="#br0" timeOffset="40837.79">11496 11165 0,'13'0'63,"40"0"-48,185 0 17,-39 0-17,158-13 16,119 13 1,-383 0-32,198 0 31,-119 0-15,132 13 15,-158 1-16,184-14 17,-184 13-17,92-13 1,-92 0 31,26 0-32,13 0 17,-66 0-17,-66 13-15,119-13 32,106 27-17,-212-14 1,159 0 15,13 0-15,-119-13 15,-27 13 0,1-13 16,-27 0-31,-26 0 31,0 0-32,-27 0-15,66 0 31,-52 0-31,52 0 32,-66 0-32,14 0 15,12 0 17,67 0-1,-66 0 0,-27 0 32</inkml:trace>
  <inkml:trace contextRef="#ctx0" brushRef="#br0" timeOffset="42345.57">17185 11377 0,'13'0'15,"0"0"1,0 0 0,1 0-1,25 0 17,-65-26 77,-1-1-93,-12 1-1,-67 26 16,40 39-15,13 1 0,13 26-1,27-13 1,13-13 0,26 0-1,80 12 16,-40-38-15,14-1 0,-14-13-1,-53-13 1,27-14 0,-27 1-16,13-107 31,-26 41-16,0 52-15,-39-39 32,12 52-17,14 14-15,-27 13 32,1 0-17,-27 27 1,-27 39-1,14 13 1,26-26 0,53-13-1,0-27 1,79 53 15</inkml:trace>
  <inkml:trace contextRef="#ctx0" brushRef="#br0" timeOffset="44435.81">23548 11351 0,'26'0'16,"14"0"-1,185 13 1,212-13 15,-27-53 0</inkml:trace>
  <inkml:trace contextRef="#ctx0" brushRef="#br0" timeOffset="47606.89">8586 12012 0,'0'0'0,"13"0"32,0 0-32</inkml:trace>
</inkml:ink>
</file>

<file path=ppt/ink/ink1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4:55.371"/>
    </inkml:context>
    <inkml:brush xml:id="br0">
      <inkml:brushProperty name="width" value="0.05292" units="cm"/>
      <inkml:brushProperty name="height" value="0.05292" units="cm"/>
      <inkml:brushProperty name="color" value="#FF0000"/>
    </inkml:brush>
  </inkml:definitions>
  <inkml:trace contextRef="#ctx0" brushRef="#br0">1416 4591 0,'66'26'63,"145"40"-48,-65-39-15,542-1 32,-80-26-17,-251-13-15,649-27 32,-715 27-17,318-14 1,-517 27-1,-13-13 1</inkml:trace>
  <inkml:trace contextRef="#ctx0" brushRef="#br0" timeOffset="3036.89">1151 6099 0,'0'13'47,"26"-13"-32,67 13 16,-40-13-15,0 13 0,13-13-1,-26 0 1,26 0 0,-40 14-16,40-14 15,27 0 16,-53 0-15,-1 0 15,-25 0-15,-1 0-16,13 0 47,14 0-16,-27 0-15,0 0-16,27 0 31,-13 0-15,-1 0-1,40 0 1,-53 0-1,40 0 1,-13 0 15,26-14 1,-39 14-17,26 0 16,-40 0-15,0 0-16,27 0 31,-27 0 1</inkml:trace>
  <inkml:trace contextRef="#ctx0" brushRef="#br0" timeOffset="4516.47">3201 6099 0,'27'13'47,"39"27"-32,146-14 17,-67-13-17,14 0 1,-13-13-1,-27 0 1,-27 0 0,27 0 15,-66 0-15,-40 0-16,40 0 31,-26 0-16,-1 0-15,54 14 32,25-1-1,-52-13-15,0 0 15,-40 0-16</inkml:trace>
  <inkml:trace contextRef="#ctx0" brushRef="#br0" timeOffset="6025.7">1958 5490 0,'0'-13'47,"13"0"-16,40-14-16,-13-12-15,158-94 32,-66 67-17,93 0 17,-172 53-17,0 13 16</inkml:trace>
  <inkml:trace contextRef="#ctx0" brushRef="#br0" timeOffset="6537.7">2593 5027 0,'66'27'31,"-132"-54"-31,291 133 32,-199-80-32,1-26 31,-14 0-16,-13 14 32,0-1-15,-26 13-17,-54 27 16,54-40-15,12-13-16</inkml:trace>
  <inkml:trace contextRef="#ctx0" brushRef="#br0" timeOffset="7411.94">3201 4961 0,'27'0'31,"-14"26"-15,14-12-1,-1-1 1,1 13 15,-27-12-15,0-1 31,-40 13-32,13-13-15,-39 14 31,53-27-15,39 0 47,41 0-48,-28 13 1,80-13-1,-92 0 1,-1 0 0</inkml:trace>
  <inkml:trace contextRef="#ctx0" brushRef="#br0" timeOffset="7907.01">3519 4921 0,'26'0'31,"41"-13"1,-54 13-17,0 0 1,0 0-1,14 0 17,-14 0-17</inkml:trace>
  <inkml:trace contextRef="#ctx0" brushRef="#br0" timeOffset="8337.27">3598 4961 0,'0'13'15,"0"0"1,-13 27 0,13 0-1,-13-1 16,13-25-15,0-1-16,-13 13 16,13-12-16,0-1 31</inkml:trace>
  <inkml:trace contextRef="#ctx0" brushRef="#br0" timeOffset="8905.95">3612 5054 0,'26'0'16,"53"-27"15,-52 27 0,-14 0 16,-13 27 0,0-14-31,0 53 15,0-40-31,-26 27 31,-1-26 1,14-40 61,0-14-77</inkml:trace>
  <inkml:trace contextRef="#ctx0" brushRef="#br0" timeOffset="14273.13">6562 6204 0,'26'-13'62,"14"0"-46,-27 13-16,14 0 15,52-13 1,40 13 0,-40 0-16,199 0 31,-66-27-16,185 1 17,-106 26-1,-185 0-15,-27-13-1,0 13 1,-39 0-1,79-14 1,-26 1 0,-1 13-1,14 0 1,13 0 0,80 0 15,39 0-16,40 0 17,-80 0-17,212 0 17,-198 13-17,145 1 16,-278-14-15,-52 0 15</inkml:trace>
  <inkml:trace contextRef="#ctx0" brushRef="#br0" timeOffset="15211.95">15134 6059 0,'27'13'32,"105"53"-17,-26-26-15,410 13 31,-27-40-15,-237-26 0,568-66-1,-582 52 1,450-26 0,-318 27-1,-39 26 1,105 0 15,-277 13 0,-146-13-15</inkml:trace>
  <inkml:trace contextRef="#ctx0" brushRef="#br0" timeOffset="19468.75">3135 4829 0,'0'13'16,"-13"0"15,13 14-15,-26 52-1,12-39 1,14 39 0,14-53-1,78 41 17,-39-41-32,212 40 31,92-13-16,-304-53 1,106-26 0,-133-1-1,40-79 17,14-26-1,-67 106-16,-13-1 1,0 14 0,-80-53 15,-25 13-15,-292-27 15,-27 94 0,358 12-15,13 1-16,-13 52 31,53-53-15</inkml:trace>
  <inkml:trace contextRef="#ctx0" brushRef="#br0" timeOffset="21065.03">7514 4379 0,'0'0'0,"-53"40"31,40-14-31,-27 14 31,27-27-15,13 13 15,0-12-15,0 25-1,40 1 1,-1 13 0,1-27-1,-13-12 17,-14-14-1,0 0-16,0-14-15,53-25 32,-39 12-17,-14 27-15,0-26 32,1-1-17,-1-12 16,-13 25-15,-27-12 15,1-1-15,-53-25 15,39 25-15,-13 1 15,40 12-15,-40 14 15,40 0-15,-1 0-16,-39 14 31,40-1-16,0 13 1,0-12 0,-1-14-1,14 13 1,-13 0 15</inkml:trace>
  <inkml:trace contextRef="#ctx0" brushRef="#br0" timeOffset="21508.2">7104 4419 0,'93'26'32,"118"67"-1,-52-40-15,0-1-1,-40-25 1,40-1 15,-146-26-15</inkml:trace>
  <inkml:trace contextRef="#ctx0" brushRef="#br0" timeOffset="21918.19">7779 4379 0,'-13'0'31,"-67"79"1,-79 40-1,54-53-16,52-39 1,-53 39 0,93-53 15</inkml:trace>
  <inkml:trace contextRef="#ctx0" brushRef="#br0" timeOffset="39410.28">4868 5966 0,'0'14'63,"-13"12"-48,0 14 1,13 13-1,-13-40 1,13 13 0,13 1 15,0-14-15,14 13 15,-14-26-16,0 14 1,0-14 15</inkml:trace>
  <inkml:trace contextRef="#ctx0" brushRef="#br0" timeOffset="39925.99">5080 5861 0,'13'0'31,"0"13"-15,1 0-16,12 27 31,-13 13-15,1 26-1,-14-13 1,-14 13 0,-39 27 15,1-66-16,12-14 1,27-26 0</inkml:trace>
  <inkml:trace contextRef="#ctx0" brushRef="#br0" timeOffset="42346.2">1257 7673 0,'26'0'109,"14"26"-93,-14-12-16,54-1 31,-27-13-15,-14 0-16,107-13 31,-27-1-15,0 14-1,-40 0 1,-39 0-1,-13 0 17,-14 0-1,13 0-15,1 0-1,-1 14 1,-13-14-16,27 0 15,-14 0 1,1 0 15,-14 0-15,14 0 15,-14 0 16,0 13-31,0-13 15</inkml:trace>
  <inkml:trace contextRef="#ctx0" brushRef="#br0" timeOffset="44624.68">4485 7541 0,'13'0'47,"66"39"-16,54-39 0,12 0 1,1 0-1,-107 0-16,147 14 1,-134-14 0,94 13-1,-106-13 1,26 0 0,-40 0-1,27 0 1,-26 0-1,78 0 17,-78 0-32,52 0 31,-26 0-15,-40 0-16,40 0 31,-13 0-16,-14 0-15,80 0 32,-26 0-17,-27 0-15,-14 0 16,14 0-16,66 0 31,-66 0-15,0 0 15,-40 0-15</inkml:trace>
  <inkml:trace contextRef="#ctx0" brushRef="#br0" timeOffset="48338.55">9009 7594 0,'13'0'31,"1"0"-15,65 13 15,-39-13-15,-1 13-16,107-13 31,-27 13-15,132-13 15,-132 0-15,-13 0-1,-13 0 1,52 0 15,1 0-15,13 0 15,-67 0-15,27 0-1,-13 0 1,-40 0-16,119 0 31,-79 0-15,13 0-1,-13 0 1,-13 0 0,13 0-1,-14 0 1,93 0 15,-79 0-15,-13-13-1,26 13 1,-13 0 0,-1 0-1,1 0 1,0 0-1,-13 0 1,52 0 15,-52 0-15,-40 0-16,-13 0 16,145 0 15,-132 0-31,66 0 31,-27 0-15,-39 0-16,93 0 31,-54 0-15,1 0-1,-14 0 1,93 0 15,-106 0-15,-13 0-1,0 0 1,-26 0 0,52 0-1,0 0 16,-52 0-15,39 0 15,-13 0-15,-27 0-16,67 0 31,-40 0-15,-27 0-16,54 0 31,-1 13-15,-26-13-16,93 13 31,-41-13-15,-65 0-1,106 14 1,12-14 15,-65 0-15,53 0 15,-94 0-15,-12 0-1,13 0 1,0 0-1,-13 0-15,65 0 32,-38 0-17,-28 0-15,67 13 32,-13-13-17,-67 0-15,107 0 31,-54 0-15,-26 0 0,92 13-1,-92-13 1,53 0 0,-40 0-1,-13 0 1,-40 0-1,80 0 1,52 0 15,-25 0 1,-81 0-17,14 0 16,-26 0-15,39 0 0,26 0 15,-25 0 0,-41 0-15,53 0-1,-52 0 1,13 0 0,-27 0-1</inkml:trace>
  <inkml:trace contextRef="#ctx0" brushRef="#br0" timeOffset="49584.08">18190 7607 0,'-13'0'0,"0"26"16,-1 1 15,1-1 16,26 14-16,40 26 0,-26-53-31,39 27 16,-40-40 0,1 13 15,-1-13-31,27 13 31,-26-13-31,-1 0 31,-13 0-15,1-13 0,12-27 15,1 1-15,-27 26-1,0-14 1,0 1 15,0 12-15,-27-12-1,1 13 17,-14-14-1,27 14-16,-40 13 1,40 0 0,-67-13-1,54 13 1,-27 13 0,-13 13 15,26 14 0,14-13 0,26-14 1</inkml:trace>
  <inkml:trace contextRef="#ctx0" brushRef="#br0" timeOffset="50546.97">18058 7832 0,'40'0'16,"-27"-14"-1,26 14 1,28-26 0,-15 26-1,28-26 16,-54 26-15,1-14 0,-1 14-1,-13 0-15,-13-13 32</inkml:trace>
  <inkml:trace contextRef="#ctx0" brushRef="#br0" timeOffset="50876.53">18389 7699 0,'0'14'16,"0"25"15,0-12-16,0 39 1,0-40 0</inkml:trace>
  <inkml:trace contextRef="#ctx0" brushRef="#br0" timeOffset="53620.02">2818 8453 0,'13'0'16,"53"14"15,106 25 0,-92-25-15,263 12-1,-237-26 1,159 0 0,-212 0-1,13 0 1</inkml:trace>
  <inkml:trace contextRef="#ctx0" brushRef="#br0" timeOffset="53954.81">6099 8506 0</inkml:trace>
  <inkml:trace contextRef="#ctx0" brushRef="#br0" timeOffset="55256.59">4921 8414 0,'13'13'31,"14"-13"-15,-14 13-1,106 14 1,-66-27-1,146 26 1,-41-26 0,-78 0-1,78 0 1,81-26 0,25 12 15,-198 14-16,80 0 1,39-13 15,-106 13-15,80-26 15,-119 26-15,0 0-16,52-13 31,-65 13-15,12 0-16,14 0 15,-26 0-15,26 0 32,-14 0-17,-26 0 1,54 0-1,78 13 17,-39 0-17,92 0 17,-65-13-1,-94 13-16,1-13 17,-27 0-1,1 0 31</inkml:trace>
  <inkml:trace contextRef="#ctx0" brushRef="#br0" timeOffset="57114.78">3109 9274 0</inkml:trace>
  <inkml:trace contextRef="#ctx0" brushRef="#br0" timeOffset="58343.54">1429 9155 0,'26'13'78,"27"0"-62,40 0 0,79 1-1,53-14 1,277 0 15,-144-27 0,-239 27-15,0 0 15,-53 0-15,-40 0-16,80 0 31,-27 13-15,-12 1-1,12-14 1,0 0 0,93 13 15,-92 0-16,12-13 17</inkml:trace>
  <inkml:trace contextRef="#ctx0" brushRef="#br0" timeOffset="60223.16">3982 9088 0,'0'14'93,"0"-1"-77,0 13 15,0-12-31,40 39 31,-27-27-15,13 0 15,-12-26-15,-1 0 0,0 14-1,0-14 1,1 0-1,-1 0 48,0 0-47,0 0-1,0-14 1,-13 1 15,14 13-15,-14-13-1,0-13 17,0 12-32,-14-12 31,1 26-16,13-13-15,-26-14 32,13 14-1,-1 13-15,14-13-1,-13 13 1,0-14 15,0 14 94,-14 14-109</inkml:trace>
  <inkml:trace contextRef="#ctx0" brushRef="#br0" timeOffset="62688.16">4868 9194 0,'53'0'63,"53"0"-48,145 0 17,-39 0-17,13 27 1,40 12-1,-120-25-15,199 12 32,-40-26-1,-211 0-15,52 0 15,-65 0-16,65 13 17,-65-13-17,118 14 17,-105-14-17,39 0 16,-92-14-15,-1 14 0,-25 0-1,25-13 17,-12 13-17,-14 0-15,0 0 31,1 0-15</inkml:trace>
  <inkml:trace contextRef="#ctx0" brushRef="#br0" timeOffset="63843.11">7938 9208 0,'0'13'47,"0"13"-31,-14 1 15,14-14-15,0 0-1,14 0 1,-1-13-16,13 27 31,-13-14-15,1-13 15,-1 0-15,13 13 15,-12-13-15,25 0 15,-26 0-15,1 0-1,-1 0 16,-13-13-15,0 0 31,-13 0-31,-1-1-1,-12-12 1,0-1-1,-1 14 1,14 0 15,0 0 16,-1 0-31,1 13-16,0 0 47,0 0-16,0 0-15</inkml:trace>
  <inkml:trace contextRef="#ctx0" brushRef="#br0" timeOffset="65540.27">1548 9247 0,'-13'0'0,"-1"-13"32,-25-13 14,-54-54-14,67 67-17,12-14 17,1 27-1,13-13-16,-13-13 17,0 13-17,-14-67 1,14 67 0,13-27-1,-13 27 1,13-27-1,0 27 1,-13-13 0,-1 12 202,1 1-202,13 0 15,0-14-15,0-52 15,13 53-15,-13 12-1,14-12 1,-1-14 15,0 27-15,-13 0 15,13 13-15</inkml:trace>
  <inkml:trace contextRef="#ctx0" brushRef="#br0" timeOffset="68748.83">1124 10583 0,'14'0'78,"-1"14"-63,0-14 1,27 13 0,-27-13-1,93 26 1,-53-26-1,92 0 1,-92 0 0,93 0-1,-40 13 17,-53-13-17,79 0 16,-66 14-15,13-14 0,1 0-1,-14 0 1,13 13 0,67-13 15,-27 0 0,-79 0-31,65 0 31,-25 13-15,-14-13 0,0 0-1,-13 0 1,0 13-1,66-13 17,0 0-1,-53-13-15,-13 13-1,66-13 16,-66 13-15,13 0 15,-26 0-15,-14 0-16,40 0 31,-26 0-15,-27 0-16,40-13 31,-39 13-15,-1 0-1,0 0 17,0 0 93,0-14-110,1 1 16,-1 0-15,0 0 15,0 0 1,14-14-17,-1 1 16,-26 12 1,27-12-1,-27 13-15,13-14-1,0 14 1,-13 0 15</inkml:trace>
  <inkml:trace contextRef="#ctx0" brushRef="#br0" timeOffset="69751.55">1217 10649 0,'-13'-13'31,"-14"0"-15,-39-40 15,40 40-15,-1-14-1,14 27 1,0-13 0,0-13-1,-1 13 17,1-1-17,13 1 1,-13 0-1</inkml:trace>
  <inkml:trace contextRef="#ctx0" brushRef="#br0" timeOffset="72066.53">2064 12118 0,'13'0'47,"13"0"-16,1 0-15,118 13 15,-12 0-16,12-13 1,40 0 0,226 0 15,-226-13-15,-13 13-1,-53 0 1,66 0 15,-92 0-15,-40 0-16,79 0 31,-53 0-15,-39 0-16,79 0 31,-53 0-16,0 0 1,80 13 15,12-13 1,14 14-1,-92-14-16,39 13 17,-79-13-17,13 13 1,-14-13 0,1 13-1,-14-13 1,41 0 15,-28 0-15,27 0 15,-13 0-15,-26 0-16,12 0 31,-25 0-16</inkml:trace>
  <inkml:trace contextRef="#ctx0" brushRef="#br0" timeOffset="73535.6">5596 12197 0,'13'0'94,"0"0"-78,14 14 15,-1-14-15,-12 0 15,12-27 0,0 14-15,-12 0-16,-1-14 31,0 14-15,-13 0 15,-13-27-15,-40 0-1,-13-13 1,-27 0 15,80 53-15,0 27 15,0-1-15,-14 41-1,27-1 1,0-40-16,53 67 31,13-54-15,-13-12-1,0-14-15</inkml:trace>
  <inkml:trace contextRef="#ctx0" brushRef="#br0" timeOffset="75343">12898 12224 0,'0'-13'0,"14"13"47,-1 0-32,40 0 1,92 0 15,14 0 1,-40 0-17,-53 0-15,119 0 31,-52-14-15,92 1 15,-119 13-15,-1 0 0,-12 0-1,0 13 1,-1-13-1,93 14 17,-92-14-17,26 0 17,-40 0-17,-39 0-15,92 0 31,-39 13-15,53-13 15,-94 0-15,1 0 0,0 13-1,27-13 16,-54 0-15,1 0 0,-14 0-1</inkml:trace>
  <inkml:trace contextRef="#ctx0" brushRef="#br0" timeOffset="76779.63">16391 12224 0,'13'0'31,"14"0"-16,-1 0-15,93 0 32,-66 0-17,119 0 1,-40 0 0,-52 0-1,158 0 1,-79 0-1,13 13 1,-80 0 0,40 14-1,54-1 1,-80-13 0,92-13 15,-92 14-16,79-14 17,-132 13-17,-27-13 17</inkml:trace>
  <inkml:trace contextRef="#ctx0" brushRef="#br0" timeOffset="78492.47">18587 12303 0,'0'13'93,"13"27"-77,40 13 15,-40-40-15,14 0-1,-1-13 17,-13 0-1,14 0 0,-1-26-15,1 13 15,-27-1-15,13 14-1,-13-13 48,-13 0-48,-106-53 1,53 53 0,-239-40-1,-39 53 17,318 53-1,52-14 0</inkml:trace>
</inkml:ink>
</file>

<file path=ppt/ink/ink1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6:30.223"/>
    </inkml:context>
    <inkml:brush xml:id="br0">
      <inkml:brushProperty name="width" value="0.05292" units="cm"/>
      <inkml:brushProperty name="height" value="0.05292" units="cm"/>
      <inkml:brushProperty name="color" value="#FF0000"/>
    </inkml:brush>
  </inkml:definitions>
  <inkml:trace contextRef="#ctx0" brushRef="#br0">6006 5887 0,'-26'0'157,"-1"13"-142,1 14 1,-14-1-1,-13 27 17,27-27-17,12-12-15,-12 25 32,13-12-17,13-1-15,-27 27 31,27-26-15,0-1-16,-13 14 31,13 0-15,0-14-16,0-13 16,0 27-1,0-27-15,0 40 31,13-26-15,0 25 0,14-12-1,13 0 1,52 52 15,-52-52-15,0-13-1,-14-1 1,27 0 0,0 1-1,13-1 1,13-12 0,120 25 15,-80-39-16,93 0 17,-173 0-17,1 0-15,79-53 32,-26 0-17,92-79 16,-119 93-15,-40-28 15,-12 1-15,-67-119 15,-106-13 0,66 118-15,14 14 0,-27 13 15,53 13-15,14 27-16,-67-26 31,13 12-16,53 14-15,-79-14 32,40 14-17,53 13-15,-41 0 32,14 0-17,14 13-15,-133 40 31,40-13-15,79-27-16,-66 40 31,79-40-15,27 1 0</inkml:trace>
  <inkml:trace contextRef="#ctx0" brushRef="#br0" timeOffset="6882.01">6006 9247 0,'0'0'0,"-13"0"16,13 13-16,-40 14 31,-13 13-15,40-27-16,-53 40 31,39 0-15,14-40-1,-27 66 1,14-26 0,0 13-1,26-39-15,-27 79 32,14-40-17,13-40 1,0 54-1,13-54 1,80 67 0,65 52 15,-65-105-15,119-14 15,-14-52 0,186 13 16,-212-1-16,-40-78 16,-92-1-31,-27 53-1,-13-118 1,-26 92 0,-80-159-1,53 159 1,-146-106-1,146 132 1,-132-39 0,40 52 15,26 40 0,79 1 0</inkml:trace>
  <inkml:trace contextRef="#ctx0" brushRef="#br0" timeOffset="8069.92">7911 8705 0,'-93'-13'32,"186"26"-32,-371-26 31,146 52 0,92-12-15,14-1 15,-1 14 0,14-14-31,0-12 16,0 25-16,-14 27 31,27-26-15,0 13 15,27-27-15,39 41 15,-13-28-16,0-12 1,26 12 0,265 80 15,-238-92-15,-14-14-16,173 0 31,-120-26-16,-105-13-15,40-80 32,-54 27-17,-13-14 1,-13-13 0,-92-185 15,-1 145-16,-119-25 17,120 131-17,-1 13 1</inkml:trace>
  <inkml:trace contextRef="#ctx0" brushRef="#br0" timeOffset="11568.53">9406 8678 0,'-13'0'0,"-40"0"15,-40 0 17,40 0-17,-26 0 16,26 27 1,40-14-17,-40 53 1,40-39 0,-14 52-1,14-66 1,0 27-1,13-27 1,0 40 0,0-40-1,0 27 1,13-40 0,27 40-1,-14-14 1,93 27-1,66 0 17,-39-40-1,-106-13 0,52-13-15,1-27 15,-40 27 0,-14 0-15,1 0 0,-14-14-1,14 14 16,-27 0-15,-13-1 0,14 1-1,-1-13 17,0 13-17,-13-1-15,0-25 31,0 25-15,0 1-16,0-13 31,0 12-15,-13 1-16,-27-26 31,14 12-15,-14-13-1,14 27 1,-1-13 15,1 12-15,12 1 0,-38-26 15,-1 25 0,39 1-15,-12 0-1,13 0 1,-14 13 0,14-14-1,-13 1 16,12 13-15,1 0-16,0-13 31,0 13-15,-1-13-16</inkml:trace>
  <inkml:trace contextRef="#ctx0" brushRef="#br0" timeOffset="12997.87">9155 10213 0,'-14'0'15,"1"0"1,-13 26-1,-1 27 17,14-13-17,0-27-15,13 27 32,0-27-1,0 0-16,26 27 1,40 13 0,1 0-1,25 0 1,67 13 15,-106-53-15,-14 0-1,-12-13 1,-1 0 0,27 0-1,-26 0 1,-1 0 15,1-13 0,-1-13-15,-13-1 0,27-52-1,-27-14 17,-26 1-17,-13 52-15,-1 0 16,-13 1-16,-79-54 31,40 53-15,0 1-1,-120 25 17,120 41-17,39-1 1,-13 1-1</inkml:trace>
  <inkml:trace contextRef="#ctx0" brushRef="#br0" timeOffset="16261.57">9247 6919 0,'-13'26'93,"0"1"-77,0 26 0,-14 13 15,40 40 0,27-53-15,0-1-1,52 15 17,-52-54-17,-14-13 1,41 0 15,-15-27 0,-38 27-31,39-66 32,-27 13-17,-13 14-15,1-80 31,-14 52-15,-14 1 0,-12 27-1,13 25-15,-40-39 32,13 27-17,-66-14 16,66 40-15,-39 0 15,66 0-15,0 0 0,-1 0-1</inkml:trace>
  <inkml:trace contextRef="#ctx0" brushRef="#br0" timeOffset="23234.41">9168 12052 0,'40'0'281,"-14"-13"-265,80 13 15,-53 0-15,26 0 15,-52 0-16,12 13 17,-26-13-17,1 0-15,-14 13 32</inkml:trace>
  <inkml:trace contextRef="#ctx0" brushRef="#br0" timeOffset="30709.57">5940 13375 0,'13'13'62,"40"13"-46,145 1 15,27-14-15,-92-13-16,303 13 31,-211-13-15,-159 0-1,-13 0 1</inkml:trace>
  <inkml:trace contextRef="#ctx0" brushRef="#br0" timeOffset="31545.17">9155 13361 0,'39'0'78,"67"0"-62,198 0 15,-158 0-16,-14 0 17</inkml:trace>
</inkml:ink>
</file>

<file path=ppt/ink/ink1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7:07.308"/>
    </inkml:context>
    <inkml:brush xml:id="br0">
      <inkml:brushProperty name="width" value="0.05292" units="cm"/>
      <inkml:brushProperty name="height" value="0.05292" units="cm"/>
      <inkml:brushProperty name="color" value="#FF0000"/>
    </inkml:brush>
  </inkml:definitions>
  <inkml:trace contextRef="#ctx0" brushRef="#br0">4908 7713 0,'-13'0'47,"0"13"-32,-54 0 16,-12 27-15,-27 39 15,-13 27 16,66-40-31,0 0-1,14-13 1,-28 40 15,54-67-15,-13 27 0,13-26-16,-14 78 31,14 54-16,13-132 1,0 78 0,0-78-1,66 79 17,53 13-1,80-40 0,92-39-15,-14-40 31,-118-13-32,53-1 16,-146 1-31,106-26 32,-132 12-32,79-39 31,-53 13-15,-27 40-16,41-53 31,-27 13-16,-40 26-15,53-26 32,-53 27-32,14-1 31,-27 14-15,0-13 15,13-27-16,-13-13 1,0 0 0,-13 13-1,13 0 1,-40-27 15,27 14-15,-14 13-1,1-13 1,-53-26 15,39 52-15,27 27 0,-27-14-1,27 14-15,-27-27 31,0 14-15,14 13-16,-27-27 31,0 13-15,13 14 0,-65-13 15,-28 12 0,67 14-15,-26 0 15,52 0-31,-53 0 31,27 0-15,40 0-16,-1 0 0,-26 0 31,27 14-31,-27-1 31,13-13-15,27 13-16,-13 0 31,-1-13 0,27 14-15,-13-14 78,0 0-63</inkml:trace>
  <inkml:trace contextRef="#ctx0" brushRef="#br0" timeOffset="1580.97">6787 8453 0,'13'0'31,"26"0"-15,28 0 15,-14-13-15,-40 13-16,53 0 31,-53 0-15,53 0-1,-39 13 1,-14-13-16,27 14 16,-14-14-1,14 13 1,-27-13-1,27 13 17,-1 0-17,107 1 17,-53-1-17,92-13 16,-53-27 1,-105 27-17,25 0 1,-25 0 0,-14 0 15</inkml:trace>
  <inkml:trace contextRef="#ctx0" brushRef="#br0" timeOffset="4449.39">8705 8493 0,'13'0'94,"40"-13"-78,106 0 15,-40-1-16,-66 14-15,39-13 32,-78 13-17,-1 0-15,0 0 32,27 13-1,-27 1-31,0-1 15,27 0 1,-1 0 15,-12 1-15,39-14 15,-39 0-15,-14 0-1,0 0 1,0 0 0</inkml:trace>
</inkml:ink>
</file>

<file path=ppt/ink/ink1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7:19.650"/>
    </inkml:context>
    <inkml:brush xml:id="br0">
      <inkml:brushProperty name="width" value="0.05292" units="cm"/>
      <inkml:brushProperty name="height" value="0.05292" units="cm"/>
      <inkml:brushProperty name="color" value="#FF0000"/>
    </inkml:brush>
  </inkml:definitions>
  <inkml:trace contextRef="#ctx0" brushRef="#br0">1164 8533 0,'13'0'94,"14"0"-63,13 0 0,39 0 1,-39 0-17,39-13 16,-26 13-15,-27-14-16,54 14 31,-67 0-15,53 0 0,-26 0-1,-27 0 1,40 0-1,-27 0 1,54-13 0,-1 13 15,-66 0-15,54 13-1,25 1 16,14-14 1,-27 13-1,-52 0-15,-14-13-16,27 0 31,-14 0-16,-26 13-15,13-13 32,1 0-17,25 13 95,27 14-95</inkml:trace>
  <inkml:trace contextRef="#ctx0" brushRef="#br0" timeOffset="2394.02">3744 8308 0,'13'0'62,"0"0"-46,120 40 15,25-40-15,-91 0 0,210 0 15,-224 0-31,53 13 31,-93-13-15</inkml:trace>
  <inkml:trace contextRef="#ctx0" brushRef="#br0" timeOffset="3578.46">3492 8705 0,'0'0'0,"27"0"16,-1 0 15,-12 0-15,-1 0 15,0 0 0,0 0 32,1 13-32,-1-13-15,0 0 31,13 13-16,-12-13-16,25 0 1,41 13 15,-54-13-15,67 0 15,-67 0-31,1 0 16,-14 0-16,53 14 31,27-14 0,-27 0-15,0 13 0,13-13-1,-39 0 1,66 0-1,26 0 17,-66 0-17,27 0 17,-67 0-17</inkml:trace>
  <inkml:trace contextRef="#ctx0" brushRef="#br0" timeOffset="13782.68">7924 7977 0,'40'0'93,"66"0"-61,-67 0-17,81-13 1,-94 13 0,80 0-1,-66-13 1,12 13-1,-25 0 1,-14 0 0,0 0-1,1 0 17,12 0-17,14 0 16,-27 0-15,13 0 15,1 0-15,13 0 15,-27 0-15,0 0-16,13 0 31,-12 13-15,-1-13-16,13 0 31,1 0-15,-14 0-1,14 0 1,-14 0-1,0 0 17,0 0 61</inkml:trace>
  <inkml:trace contextRef="#ctx0" brushRef="#br0" timeOffset="14579.34">7898 7845 0,'-13'13'47,"-40"67"-16,0-14 0,40-40 1,13 1-1,13 25 0,79 28 16,-39-54-31,-26-12-1</inkml:trace>
  <inkml:trace contextRef="#ctx0" brushRef="#br0" timeOffset="15444.68">8705 7845 0,'13'0'47,"13"0"-31,54 53 15,-54-27-15,-12-26-1,-1 40 1,0-27 0,0 0 15,-26 14 47,-146 79-47,120-80-31,-54 40 16,80-52 31</inkml:trace>
  <inkml:trace contextRef="#ctx0" brushRef="#br0" timeOffset="16837.09">7898 10478 0,'13'0'47,"27"0"-31,-27 0 0,106-14-1,-53 14 1,119-13-1,-118 13 1,65 0 0,-93 0-1,14 13 17,-39-13 14,52 27-14,79 12-1,-92-39 0,-40 0-15</inkml:trace>
</inkml:ink>
</file>

<file path=ppt/ink/ink1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7:44.812"/>
    </inkml:context>
    <inkml:brush xml:id="br0">
      <inkml:brushProperty name="width" value="0.05292" units="cm"/>
      <inkml:brushProperty name="height" value="0.05292" units="cm"/>
      <inkml:brushProperty name="color" value="#FF0000"/>
    </inkml:brush>
  </inkml:definitions>
  <inkml:trace contextRef="#ctx0" brushRef="#br0">3770 6390 0,'-13'0'31,"-66"79"1,-1 14-17,1 13 1,13-1-1,13 67 17,93-66-1,39-26-15,40-1-1,13 13 1,93 28-1,-145-81 1,105 41 0,-132-67-1,132 40 1,53-27 15,-13-52 0,-13-80 1,-93-40-1,-80 80-15,41-92-1,-54 105 1,27-93-1,-53 106 1,0-92 0,0 92-1,-79-92 1,52 92 0,-105-65-1,79 65 1,-145-66-1,-199 0 17,-53 106-1,106 93 0,265-53-15,-80 65-1,132-65 1,-12 13 0</inkml:trace>
  <inkml:trace contextRef="#ctx0" brushRef="#br0" timeOffset="10255.14">3995 8903 0,'-39'0'15,"-1"27"1,0 12-1,-39 67 17,39-13-17,0 39 1,1 27 0,25-67-1,1-12-15,13 79 16,40-27-1,53-13 1,26-13 0,158 39 15,120-39-15,0-93 15,-212-26-16,-105 0-15,79-93 32,-93 13-17,106-237 17,-53 118-17,39-92 16,-118 198-15,-27-13 0,-39 13-1,-67 0 1,-52 14 0,-186-1 15,80 67-16,118 12-15,28 14 16,-107 0 0,66 0-1,67 27 1,39-1 0,14 1-1,-27 52 16,26-39-15,-12 26 0,12-26-1,14-14-15,-27 40 32,14-26-17</inkml:trace>
</inkml:ink>
</file>

<file path=ppt/ink/ink1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8:01.903"/>
    </inkml:context>
    <inkml:brush xml:id="br0">
      <inkml:brushProperty name="width" value="0.05292" units="cm"/>
      <inkml:brushProperty name="height" value="0.05292" units="cm"/>
      <inkml:brushProperty name="color" value="#FF0000"/>
    </inkml:brush>
  </inkml:definitions>
  <inkml:trace contextRef="#ctx0" brushRef="#br0">4617 7011 0,'-13'0'63,"0"14"-48,-1 25 17,-25 14-1,-1 27 0,13-14-15,-12-13-1,26 13 1,-1 13 0,1-26-1,13 27 16,27-28-15,25 15 0,107 52 15,-106-93-31,106 1 31,-53-27-15,-14 13-1,1-13 1,0-13 0,65-40 15,-25-53 0,-54 40-15,0 0-1,-13-1 1,-39 28 0,26-14-1,-27 26-15,14-39 16,0-26 15,-40 52-15,-40-39 15,0 39-15,1 13-16,-67-52 31,-13 53-15,39 26-16,-171-14 31,79 1-16,79 13-15,-105-13 32,132 13-17,39 13 1,1 14 0,-14-14-1,14 13 1,-1 1-1,-12 12 17,12-12-17,14-1-15,-14 1 32,14-14-17</inkml:trace>
  <inkml:trace contextRef="#ctx0" brushRef="#br0" timeOffset="21943.7">4551 9260 0,'-53'40'31,"13"13"-16,14-27-15,-80 107 32,13 12-17,54-65-15,-94 197 32,80-105-17,27 0 1,13 27-1,13-107 1,26 147 0,40-94-1,159 199 17,80-66-1,65-40-16,-79-119 17,-132-119-17,-80 0-15,106-119 32,-52-26-17,-14-54 1,-14-13-1,-12-26 1,-40 119 0,53-264-1,-40 144 1,-40 107 0,1-199-1,-27 226 1,-66-147-1,13 186 1,-146-119 0,146 145-1,-132-26 1,-53 13 15,132 27-15,-132-40 15,185 52-15,-66 1-1,53 13-15,-119 53 32,53 13-17,-14 53 1,1 0-1,78-53 1,-78 67 0,92-94-1,40-25 1,-14 12 0</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03:10.171"/>
    </inkml:context>
    <inkml:brush xml:id="br0">
      <inkml:brushProperty name="width" value="0.05292" units="cm"/>
      <inkml:brushProperty name="height" value="0.05292" units="cm"/>
      <inkml:brushProperty name="color" value="#FF0000"/>
    </inkml:brush>
  </inkml:definitions>
  <inkml:trace contextRef="#ctx0" brushRef="#br0">7832 4974 0,'13'0'62,"40"0"-15,53 0-31,-67 0-1,67-13 1,-79 13 0,52-13-1,-66 13 1,27 0 15,0 0 0,-27 0-31,13-14 32,-12 14-17,-1 0-15,0 0 31,0 0 1,0 0-17,27 0 17,-27 0-17,1 0 1,-1 0-1,0 0 1,0 0 15,0 0-15,1 0 15,-1 0 0,0 0-15,27 0 15,-14 0-15,-12 0 93,12 0-93,0 0 15,-12 0-15,12 0 46,-13 0-46,1 0 62,-1 0-47,0 0-15,0 0 0,1 0-1,-1 0 16,0 0-15,0 0 31,0 0-31,40 0 15,-39 0-16,-1 0 1,0 0 0,27 0 15,-27 0-15,27 0 15,-1 0-16,1 14 1,-13-14 0,-1 0 15,-13 0-15,-13 13-16,40-13 31,-27 0 0,0 0-15,1 0 31,-1 0 15,0 0-46,0 0 15,0 0-15,1 0 30,-1 0-30,13 0 15,-12 0-15,-1 0 15,0 0-15,0 0-16,1 0 47,-1 0 31,0 0-31,0 0-16,0 0-15,14 0 15,-14 0-16,0 0 17,1 0 436,-1 0-452,13 0 15,14 0 1,-27 0-17,0 0-15,27 0 16,-13 13-16,-1-13 31,-13 0-15,0 0-16,14 0 31,-14 0-15,0 0-1,40 0 1,-26 0-1,52 0 1,-66 0 0,1 0-1,12 0-15,1 0 16,-14 0 0,26 0 15,-25 0-16,-1 0-15,13-13 32,1 13-17,-14 0 32,0 0-31,14 0 15,-1 0-15,-13 0-1,27 0 1,-40-13 0,13 13-1,1 0 16,-1 0 48,13 0 14,-12 0-77,52 0 15,-40 0-15,-13 0-1,1 0 32,-1 0 0,0 13-31,40-13 15,-13 0-15,39 0 15,-13 13 0,14 0 0,-54-13-15,0 0-16,54 0 31,-54 0-15,-13 0-16,14 0 31,-14 0-15,0 0-16,1 0 31,12 0-15,1 14-1,78-14 17,-78 0-17,-14 0 16,0 0-15,27 0 0,0 0-1,-1 0 17,-12 0-17,26 0 1,39 13-1,67-13 17,-27 0-17,-65 0-15,171 0 32,-53 0-17,-93 0-15,160 13 31,-186-13-31,93 0 32,-133 0-32,80 0 31,106 0 0,-80 0-15,0 0-1,-13 13 1,119-13 15,-132 0-15,146-13 15,39-13 0,-225 26-15,93 0 0,-80 0-16,186 0 31,-93 0-15,-80 0-16,133 0 31,-79 0-16,92 13 17,-185-13-17,-14 0 17,-26 0-17,1 0 32</inkml:trace>
  <inkml:trace contextRef="#ctx0" brushRef="#br0" timeOffset="3518.17">20174 4974 0,'14'0'31,"12"0"-15,40 0-1,27 0 1,66 0 0,13 0-1,317-13 16,-224 13-15,264 13 15,-304 0-15,158 14 15,-237-27-15,-80-13-1,40-1 1,-53 1-16,92 0 31,-78 13-15,-41 0-16,67 0 31,-41-13-15,-25 13-16,52 0 31,-13 0-15,1 0-1,118 0 17,-79 13-17,-14-13 1,-12 13-1,-54-13 1,40 0 0,-26 0 15,-27 0-15,14 0-1</inkml:trace>
  <inkml:trace contextRef="#ctx0" brushRef="#br0" timeOffset="5783.13">1151 5530 0,'13'0'94,"53"-13"-79,14 13 1,-1 0 0,40 0 15,-66 0-16,26 0 1,1 0 0,-27 0-1,-27 13 17,-13-13-1,1 0-16,-1 13-15</inkml:trace>
  <inkml:trace contextRef="#ctx0" brushRef="#br0" timeOffset="8511.27">4366 5530 0,'13'0'0,"40"-27"31,158-12-15,120 39 31,-132 26-32,145 1 1,-212-27 31,-92 0-47,-14 0 0,0 0 15,14 0 1,-13 0 0,-14 0-1,27 0 1,-27 0-1,0 0 17</inkml:trace>
  <inkml:trace contextRef="#ctx0" brushRef="#br0" timeOffset="10544">22622 4326 0,'0'-13'63,"0"-1"-48,0 1-15,0-13 32,0-1-17,0 14-15,-27-53 32,1 26-17,-1 1 1,-12-1 15,26 27-15,-40-27 15,39 27-15,1 13 15,0-13 0,0 13 16</inkml:trace>
  <inkml:trace contextRef="#ctx0" brushRef="#br0" timeOffset="11405.72">22516 3678 0,'-13'13'78,"-27"13"-47,14 1 0,12-14-15,-38 80 15,12-40-15,0-14 15,40-25 0,0-1 79,13 13-95,1-13-15,65 80 31,-39-53 1</inkml:trace>
  <inkml:trace contextRef="#ctx0" brushRef="#br0" timeOffset="22934.73">6284 5490 0,'26'0'47,"54"0"-31,211 0 15,-80 0-16,94 27 17,-120-1-17,-93-26 1,-12 0 0,26 0 15,-27 0-16,-52 13-15,65 0 32,-39-13-17,-26 0-15,78 0 32,67 0-1,27 0-16,-54 0 17,-52 0-1,-27 0 0,-40 0-15,67 0-1,-53 0 1,105 0 0,-79 0-1,146 0 17,-146 0-32,106 0 15,-119 0 1,106 0-1,-106 0 1,132 0 15,-106 0-31,186 14 16,132-1 15,-159-13 0,-198 0-15</inkml:trace>
  <inkml:trace contextRef="#ctx0" brushRef="#br0" timeOffset="29311">16510 5636 0,'13'0'31,"27"0"-15,172-14 15,-40 28-16,26-1 1,14-13 0,185 13 15,-212-13-15,79-13 15,-171 13-16,-53 0 1,118 13 0,14 14 15,-145-27-15,-1 0-16,1 0 31</inkml:trace>
  <inkml:trace contextRef="#ctx0" brushRef="#br0" timeOffset="34328.87">19711 5503 0,'27'0'63,"52"-13"-48,-13 13-15,173 0 32,-54 27-17,-93-27-15,213 26 32,-226-13-32,146-13 31,-13-26 0,-133 26-15,93 0 15,-93 13-15,14-13-1,13 0 1,13 13 15,-53-13-15,-53 0-16,53 0 31,0 0 0,-26 0-15,-13 0-1,12 0 1,54 0 15,-27 0-15,80 0 15,-41-13-15,14 13 15,-66 0-15,0 0 15,-13 0-15,-27 0-16,0 0 31,1 0-16</inkml:trace>
  <inkml:trace contextRef="#ctx0" brushRef="#br0" timeOffset="37981.03">3863 6165 0,'0'-13'47,"13"13"-32,159 0 17,27 0-17,-67 13 1,304-13-1,14 13 17,-159-13-17,-158 0-15,237 0 32,-172-13-17,-131 13-15,78-13 31,-79 13-15,14 0 0,-14 0-1,0 0 1,0 0 0,-40 0 15</inkml:trace>
  <inkml:trace contextRef="#ctx0" brushRef="#br0" timeOffset="40372.33">7739 6218 0,'0'0'0,"238"-40"15,-106 40-15,331 0 32,-304 13-17,212 14 1,-292-27-1,27 0 1,-93 0 0</inkml:trace>
  <inkml:trace contextRef="#ctx0" brushRef="#br0" timeOffset="46613.19">14922 6244 0,'14'0'62,"52"0"-46,-26 0-1,171-13 1,-131 13 0,131 0-1,-145 0 1,67 13 0,-67-13 15,-40 0-16,27 0 17,0 27-17,-26-14-15,39 27 32,-40-27-17,-26 0 1</inkml:trace>
  <inkml:trace contextRef="#ctx0" brushRef="#br0" timeOffset="53838.47">19248 6204 0,'27'0'31,"92"0"-15,93-13 15,-93 13-15,-66 0-16,66 0 31,-66 0-15</inkml:trace>
  <inkml:trace contextRef="#ctx0" brushRef="#br0" timeOffset="54355.34">20373 6112 0,'79'26'63,"278"27"-32,54-53 0,-253-13-15,-92 13-1</inkml:trace>
  <inkml:trace contextRef="#ctx0" brushRef="#br0" timeOffset="54844.6">21894 6257 0,'14'0'32,"118"0"-17,490 80 16,-199-67-15,-211-13 0,145 0-1</inkml:trace>
  <inkml:trace contextRef="#ctx0" brushRef="#br0" timeOffset="58735.22">6575 7144 0,'40'0'78,"39"0"-63,199-27 17,-93 14-17,146 13 16,-186 0-15,-92 0-16,13 0 31,-26 0-15,-14 0-16,94-13 31,91 0 0,-118 13-15,118 13 15,-78-13-15,105 0 15,-79 0-15,-93 0-16,145 0 31,-65 0-15,-80 13-16,93-13 31,-106 0-15,-40 0-16</inkml:trace>
  <inkml:trace contextRef="#ctx0" brushRef="#br0" timeOffset="61089.7">9684 7157 0,'13'0'63,"27"0"-48,237-13 16,-91 0-15,25-1 0,-12 1-1,-54 13 1,-12 0 0,91 0 15,-144 0-16,26 0 17,-40 0-17,-26 0-15,79 0 32,-27 0-17,-39 0-15,93 13 31,12-13 1,-91 0-17,-15 0 1,1 0 0,40 0 15,-80 0-16</inkml:trace>
  <inkml:trace contextRef="#ctx0" brushRef="#br0" timeOffset="63328.59">12660 7183 0,'14'0'15,"25"0"1,-12 0-16,26 0 15,105 0 1,-65 0-16,119 0 16,52 0-1,14 0 1,-13 14 0,198-14 15,-291-14-16,-93 14 1,27 0 0,-53 0-16,39 0 31,-52 0-15,-27 0-16,0 0 31</inkml:trace>
  <inkml:trace contextRef="#ctx0" brushRef="#br0" timeOffset="68827.59">21405 7183 0,'26'0'32,"54"14"-17,250-1 16,-92-13-15,106 0 15,-172-13-15,-105 13-16,-15 0 31,-52-14-15</inkml:trace>
  <inkml:trace contextRef="#ctx0" brushRef="#br0" timeOffset="78982.75">1521 8427 0,'53'0'94,"27"0"-79,211-13 17,-119-14-17,211 1 17,-250-1-17,-67 27-15,-27-13 16,14 13-1,-13 0 17,-13 13-17,52 40 17,-53-39-17,-12-14 1,-1 13-1,40-13 1,105 26 15,-65-26 1,-66 0-17,-14 0-15,79 13 31,-12 1-15,-1-14 0,0 0-1,41 0 17,-54-14-17,66-12 16,-92 13-15,-27 13 15</inkml:trace>
  <inkml:trace contextRef="#ctx0" brushRef="#br0" timeOffset="80736.63">5093 8401 0,'53'0'62,"106"13"-46,-53 0-16,172 13 31,-133-26-15,-79 0-1,-53 0 1</inkml:trace>
  <inkml:trace contextRef="#ctx0" brushRef="#br0" timeOffset="81278.13">6734 8480 0,'13'0'15,"53"0"16,80 0-15,-27 13 0,383 14-1,-92-27 1,-66-14 0,-225 1-1,-13 13-15</inkml:trace>
  <inkml:trace contextRef="#ctx0" brushRef="#br0" timeOffset="118944.78">5755 8480 0,'26'-13'47,"14"13"-32,0-14 1,26 14 0,13 0 15,-53 0-15,27 0 15,-13 0-16,-27 0-15,1-13 16,-1 13 0,0 0-16,13-13 31,-12 0-15,-1 0 15,0 13-16,-13-14-15,13 14 32,1 0-32,-14-13 31,26-13 16,14-14-32,-27 13 1,40-65 0,-40 65-1,0-26 1,-13 40 0,0-13-1,0 13 32,-39-27-16,12 13-15,-79-39 15,1 13 0,38 27 1,28 13-1,12-1-15,-79-12-1,67 13 1,-107-14-1,107 14 1,-81 13 0,81 0-1,-67 13 1,66 1 0,-92 25-1,26-26 16,66 1-15,27-14 0,-66 13-1,-14 40 32,1 0-31,25 0 15,41-27-15,-27 27-1,40-40 1,-14 27 0,14-14-1,13 14 1,0 0 15,0-27-15,40 66-1,-14-52 1,80 26 0,-66-40-1,119 13 1,-1-26 15,-65 0 0,-53 0-15,-14 0-16,14 0 31,-14-13-15,14 0-1,-40 0 1,40-14 0,-40 14-1</inkml:trace>
  <inkml:trace contextRef="#ctx0" brushRef="#br0" timeOffset="127011.98">6720 8467 0,'-13'-14'31,"26"28"-31,-39-28 31,0-25 32,-14-1-47,-40-39 15,67 26-16,0-13 1,0-1 0,13 1-1,-13 13 1,13 14 15,0 26 16,0-1-31,26 1 15,14-13-15,-1-1-1,1-13 1,39 1 15,-39 39-15,-27 0-1,40 0 1,-26 0-16,79 0 31,-40-13-15,-27 13-16,1 0 15,0 0-15,66 0 32,-40 13-17,79 26 17,-92-39-17,-13 14 1,0-14-1,12 0 1,-12 0 0,0 13-1,-14-13 1,1 0 0,-1 0 15,27 0 0,-26 0-15,12 0 15,-25 0-15,-1 0-16,26 0 31,-25 0-16,12 0 17,14 0-17,39 0 17,1 0-1,-41 0-16,1 0 1,0 0 15,-27 0-15,0 0 0,0 0-1,1 0 16,-14 26 32,26 1-47,-26 13-1,13-1 1,-13 14-1,0 0 1,0-40-16,13 67 31,-13-41-15,0 14 15,0-26-31,0-1 31,-13 27 1,13-40-17,-13 14 1,13-14 0,-13 0 15,13 0-16,-27-13 17,1 0-17,-1 14 17,1-1-17,13-13 1,13 13 15,-14-13 94</inkml:trace>
</inkml:ink>
</file>

<file path=ppt/ink/ink2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28:08.808"/>
    </inkml:context>
    <inkml:brush xml:id="br0">
      <inkml:brushProperty name="width" value="0.05292" units="cm"/>
      <inkml:brushProperty name="height" value="0.05292" units="cm"/>
      <inkml:brushProperty name="color" value="#FF0000"/>
    </inkml:brush>
  </inkml:definitions>
  <inkml:trace contextRef="#ctx0" brushRef="#br0">1191 8903 0,'79'0'78,"80"0"-62,-27 0 0,159 0-1,-132 0-15,357 0 31,-265 0-15,-171 0-16,-28-13 16,-25 13-1,-14 0 126,0 0-141</inkml:trace>
  <inkml:trace contextRef="#ctx0" brushRef="#br0" timeOffset="1624.2">3823 7845 0,'0'0'0,"-13"0"15,-27 0 17,-13 0-17,-119 40 17,40 52-1,79-39-16,-39 132 17,65-79-17,14 66 17,26-119-17,80 106 1,79 0-1,26-54 17,-145-91-17,93 12 1,-107-26 0,67 13-1,-53-13 1,119 14-1,-106-1 1,146-13 0,-146 0-1,119 0 1,-13-119 31,-40-119-16,-65-40 0,-120 0-15,-106 53 15,13 119 16,107 80-47,-133-40 16,92 52-1,-131-39 17,65 53-17,80 0-15,-106 0 31,132 0-31,-79 27 32,66-1-17,27 1-15,-53 13 32,26 12-17,-66 41 16,39-27 1,54-26-1</inkml:trace>
  <inkml:trace contextRef="#ctx0" brushRef="#br0" timeOffset="3203.48">5596 7263 0,'13'0'47,"27"0"-31,66 13-1,39-13 1,54 0 0,12 0-1,1 0 1,-27 0 0,-26 0 15,-106 0-16,-40 0-15,14 0 32,-1 13-1,-13-13 16,14 0-32,-1 13-15,67 1 32</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07:39.809"/>
    </inkml:context>
    <inkml:brush xml:id="br0">
      <inkml:brushProperty name="width" value="0.05292" units="cm"/>
      <inkml:brushProperty name="height" value="0.05292" units="cm"/>
      <inkml:brushProperty name="color" value="#FF0000"/>
    </inkml:brush>
  </inkml:definitions>
  <inkml:trace contextRef="#ctx0" brushRef="#br0">16364 10914 0,'27'0'94,"-14"0"-79,93 13 1,-66-13 0,118 0-1,-91 0 1,91 0 15,-65 0-15,52 27 15,-118-27-31,26 0 16,0 0 15,39 0 0,1-13 0,-67 13-15,80 0 0,-79-14-1,65 14 17,-65-13-32,-1 13 0,40-13 31,-26 0-31,53-1 15,39-12 17,-13 26-1,0 0 0,13 0 0,-79 0 1,-39 0-17,12 0 17,-13 0-17</inkml:trace>
</inkml:ink>
</file>

<file path=ppt/ink/ink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08:05.596"/>
    </inkml:context>
    <inkml:brush xml:id="br0">
      <inkml:brushProperty name="width" value="0.05292" units="cm"/>
      <inkml:brushProperty name="height" value="0.05292" units="cm"/>
      <inkml:brushProperty name="color" value="#FF0000"/>
    </inkml:brush>
  </inkml:definitions>
  <inkml:trace contextRef="#ctx0" brushRef="#br0">4233 3982 0,'27'0'125,"92"-13"-94,-66 13 0,26 0-15,1-13 15,-54 13-15,93 0-1,-66 0 1,92 0 0,-105 0-1,79 0 1,-79 0 0,132 13-1,-106-13 1,146 26 15,-159-13-31,52 1 16,-91-14-1,-1 0 48,40 0-32,-40 0-15,27 0-1,-27 0 1,53 0 0,-39 0-1,52 0 1,-39-14-1,79 1 1,-80 13 0,14 0-1,-53-13 1</inkml:trace>
  <inkml:trace contextRef="#ctx0" brushRef="#br0" timeOffset="36576.82">1085 11655 0,'13'0'62,"27"0"-46,211 40 15,-26-27-15,198 0 15,-251 14-15,0-27 15,-79 0-15,-67 0-1,27 0 1,27 0 15,12-14-15,-39 1-16,132-27 31,53 1 0,-52-1 0,-160 40-15,-13 0 15,1 0-15,38 13 0,54 0-1,318 14 16,-213-27-15,41-27 15,-146 1-15,-80 13-16,-13 13 31</inkml:trace>
  <inkml:trace contextRef="#ctx0" brushRef="#br0" timeOffset="38056">5067 11761 0,'26'0'16,"27"-13"-1,53-1 1,92 14 0,133 0-1,66 0 1,-199 0-1,146-13 1,-66 13 0,-225 13-1,-40-13 48,14 0-48,26 0 1,53 0 0,-54 14-16,94-1 31,-106 0-15</inkml:trace>
  <inkml:trace contextRef="#ctx0" brushRef="#br0" timeOffset="39808.65">8308 11827 0,'13'0'47,"40"0"-31,13 0-16,199 13 31,-14-13-15,-119 13-16,239-13 31,-173 0-16,-105 0-15,119-26 32,-107 13-17,1 13 1,0 0 0,198 0 15,-171-14-16,52 1 17,-106 13-17,40 13 17,-66-13-17,-26 0-15,-1 0 31,1 0-15,-14 0-16,40 0 31,-40 0-15</inkml:trace>
  <inkml:trace contextRef="#ctx0" brushRef="#br0" timeOffset="46917.89">17529 11761 0,'26'0'47,"53"13"-31,107-13 15,-1-13-15,-79 13-16,185-27 31,-146 14-15,-92 13-16,66 0 31,-92 0-16,26-13 1,-40 13 0,27 0-1,-27 0 1,66-13 0,-26-1-1,66 14 16,-66 0-15,26 0 15,-26 0-15,14-13 15,-1 13-15,-40 0-16,53 0 31,-52 0-15,52 0-1,-26 0 1,-26 0 0,39 0-1,-13 0 1,0 0 15,-27 0-31,-13 0 0,27 0 16,39 0 15,-39 0-15,53 0 15,-67 0-16,27 0 17,-13 0-17,-14 0-15,14 0 32,-27 0-17,0 0-15,40 0 31,-13 13-15,39-13 15,-39 0-15,-13 0 0,12 0-1,41 0 16,-54 0-15,-13 0 31,0 0 15,1 0 32,12 0-78,14 0-1,0 0 1,-1 0 15,-12 0-15,39 0 15,-40 0-15,-12 0-16</inkml:trace>
  <inkml:trace contextRef="#ctx0" brushRef="#br0" timeOffset="51382.29">21802 11695 0,'13'0'31,"27"13"-15,-1-13-1,160 0 1,12 0 0,27 0-1,318 13 16,-305-13-15,-39 0 0,-40-13 15,-132 13-31,13 0 31,13 0-15,-26 0-16,-1 0 15,80 0 1,-53 0-16,93 0 31,-93 0-15,-39 0-16,-1 0 31</inkml:trace>
  <inkml:trace contextRef="#ctx0" brushRef="#br0" timeOffset="54181.73">1958 12382 0,'0'-13'63,"26"0"-48,-12 13-15,39-26 32,13 12-17,-13 1-15,145-40 32,67 27-1,-173 26-16,1 0 1,13 0 0,171 0 15,94 26 0,-173-13-15,186 1 15,-305-1-15,67 0-1,-120-13 17,-12 0-17,-1 0-15,40 0 31,-14 0-15,-25 0-16,-1 0 31</inkml:trace>
  <inkml:trace contextRef="#ctx0" brushRef="#br0" timeOffset="59902.77">5371 12409 0,'40'0'31,"105"-13"-15,239-14 15,-53 1-16,-146 26-15,384 0 32,-225 0-17,-199 0-15,226 13 32,-80 0-1,-106 14 0,-132-27-15,-27 0-1,1 0 1,-14 0 15</inkml:trace>
  <inkml:trace contextRef="#ctx0" brushRef="#br0" timeOffset="61057.42">8427 12396 0,'13'0'47,"53"13"-31,212 40 15,-13-27-15,-146-12-16,106-14 31,-186 13-16</inkml:trace>
  <inkml:trace contextRef="#ctx0" brushRef="#br0" timeOffset="69167.58">3228 13454 0,'26'-13'281,"1"13"-265,26 0 15,-40-13-15,0 13-16,0 0 15,1 0 17,12 0 15,1 0-32,-14 0-15,40 0 31,-40 0-15,53 0 0,-53 0-1,40-14 1,-26 14 0,39 0 15,-40 0-16,27 0 17,-26 0-17,26 0 17,-40 0-17,0 0 79,0 0-78,1 0 15</inkml:trace>
  <inkml:trace contextRef="#ctx0" brushRef="#br0" timeOffset="70421.98">3982 13428 0,'26'-14'156,"1"14"-140,-1 0-16,27 0 31,-13 0 0</inkml:trace>
  <inkml:trace contextRef="#ctx0" brushRef="#br0" timeOffset="71339.39">6390 13560 0,'66'0'63,"79"-13"-48,93 13 1,67 0 0,184 26 15,-184 1-16,-173-27-15,66 13 32,-171-13-17</inkml:trace>
  <inkml:trace contextRef="#ctx0" brushRef="#br0" timeOffset="73444.91">3149 6853 0,'-53'13'47,"-40"66"-32,-39 93 1,-67 133-1,-79 171 1,-39 93 0,277 238 15,609-622-15,-291-172-1,582 14 16,-371-1-15,-277-13-16,264 0 31,-330 1-15,-133-14-16,27-106 31,13-40-15,-27 41-16,27-359 31,-106 54-15,-26 185-16,-411-542 31,265 503-31,-410-371 31,291 396 0,331 266 16,0 13-31,13-27-16</inkml:trace>
  <inkml:trace contextRef="#ctx0" brushRef="#br0" timeOffset="75557.94">10028 6668 0,'-14'0'0,"-105"13"31,0 26-15,-79 54 15,79-14-15,66-39-16,-79 92 31,52 14-16,41-54-15,-94 279 32,80-212-32,-79 224 31,79-171-15,40-93-16,-14 278 31,94 79 0,-14-317-15,66-14-1,0-12 1,132 131 15,-92-131-15,26-1-1,13-39 1,305-41 15,-185-52-15,-146-13-16,317-53 31,-251-40-15,0-145 15,-119 13-15,-52 105-16,52-343 31,-40 185-15,-13 40-1,-13 26 1,-27-185 15,-39 211-15,-145-224 15,-1 225-15,66 105-1,-198-119 1,79 93-1,1 27 1,26 52 0,13 14-1,13 26 1,0 39 0,-92 67 15,79-40-16,92-26-15,-118 52 32,119-52-17,52-40-15,1 13 32,-1-13-1</inkml:trace>
  <inkml:trace contextRef="#ctx0" brushRef="#br0" timeOffset="77532.2">4048 6363 0,'0'-26'47,"53"-67"-31,-13 40-1,132-92 1,-80 92 0,107-27-1,-67 41-15,450-94 32,-39 54-17,-266 53-15,623-27 31,-292 26-15,-316 27-16,514 40 31,-342 79-15,-107 27 0,-172-14-1,-119-79 1,53 53-1,-92-67 1,12 14 0,14 13 15,-40-52-15</inkml:trace>
  <inkml:trace contextRef="#ctx0" brushRef="#br0" timeOffset="78049.64">9075 6138 0,'80'14'16,"39"38"-1,211 81 17,-92-41-17,-118-65-15,52-27 31,-133-27-15,-12 1-16,-14-14 16,13 1-16,27-107 31,-13 14-15,0-27-1,26-26 1,66-106 15,-119 251-15,14 27-16,-27 0 15</inkml:trace>
  <inkml:trace contextRef="#ctx0" brushRef="#br0" timeOffset="93738.7">19156 13520 0,'13'13'47,"53"1"-32,-26-1-15,185-13 32,13 0-17,-106 0-15,344-13 31,-171 13-15,-14 26 0,-80 1-1,-92-1 1,-79-26 0</inkml:trace>
  <inkml:trace contextRef="#ctx0" brushRef="#br0" timeOffset="96548.35">23627 13586 0,'53'0'47,"53"0"-32,212 53 16,-146-40-15,-106-13 0</inkml:trace>
  <inkml:trace contextRef="#ctx0" brushRef="#br0" timeOffset="101343.39">5292 6509 0,'0'-13'16,"26"-14"15,40-13-15,67-13 15,-41 40-16,-39 0-15,79 13 32,-79 26-17,-26-12-15,12 12 32,-12 1-17,13-1-15,12 40 31,-38-53-15</inkml:trace>
  <inkml:trace contextRef="#ctx0" brushRef="#br0" timeOffset="102234.29">6522 6509 0,'13'-13'62,"27"-27"-46,0 13-1,79-26 1,-40 27-16,93-14 16,-26 14-1,-27 13 1,-14-1 15,14 81-15,1 25 15,-68-65-15,-38-14-16,-14 0 31,13-13 0</inkml:trace>
  <inkml:trace contextRef="#ctx0" brushRef="#br0" timeOffset="102794.87">7792 6469 0,'13'-13'47,"14"0"-32,65-54 1,-52 41 0,132-40-1,-53 53 1,-66 13-16,66 0 31,-66 0-15,-27 13-16,120 27 31,-93-14-15,-27-13-16,27 27 15,-26-27 1,-14 14-1</inkml:trace>
</inkml:ink>
</file>

<file path=ppt/ink/ink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10:06.577"/>
    </inkml:context>
    <inkml:brush xml:id="br0">
      <inkml:brushProperty name="width" value="0.05292" units="cm"/>
      <inkml:brushProperty name="height" value="0.05292" units="cm"/>
      <inkml:brushProperty name="color" value="#FF0000"/>
    </inkml:brush>
  </inkml:definitions>
  <inkml:trace contextRef="#ctx0" brushRef="#br0">2818 4101 0,'-13'0'0,"-1"0"16,-25 0-1,-27-13 1,-14 0-1,-26-1 1,14 1 0,-146-13 15,171 26-15,-131 0-1,-67 13 16,133 0-15,-53 14 15,66-1-15,66-13-16,-106 27 31,-39 39 0,105-26-15,40-13 0,40-27-1,-27 14 1,14 26 0,13-27-1,13 0 1,-14 41-1,14 52 17,53-40-17,-13-53 1,53 41 0,-27-41-16,264 80 31,213 0-16,145-40 17,-212-53-17,-251-13 1,-27 0-16,186-53 16,132-13 15,-304 40-16,-14-14 1,159 0 15,-198 14-15,-106 26 0,53-13-1,-67-1-15,186 14 31,-26 14-15,-107-14-16,186 0 31,-146-14-15,-92 1-16,13-27 31,13-65 0,-66 52-15,-145-119 15,-14 66-15,-238-13 15,53 79-15,146 40-16,-451 0 31,160 13-15,264-13-16,-410-26 31,463-1-31,-225-25 31,119 12 0,173 40-15,-1 0 0,0 0-1,13 0 1,1-13 0,-14 13 15,93 0-16</inkml:trace>
  <inkml:trace contextRef="#ctx0" brushRef="#br0" timeOffset="5470.97">13586 5212 0,'-26'0'47,"-1"0"-32,1 0-15,-106 0 32,26 27-17,53-27-15,-93 53 31,54-27-15,39-13 0,-53 67-1,66-54 1,-26 80 0,40-40-1,13-39 1,-14 52-1,27-66 1,-13 80 0,13-14-1,26-13 17,1-26-17,-1 0-15,107 52 31,-1-12-15,278 39 15,-172-93-15,212 14 15,-252-14-15,107-39 15,-253-13-15,1-1-16,93-92 31,-54 40-15,-52 39-16,66-53 31,-53 27-16,-27 40-15,27-67 32,-66-52-1,-80 52-15,-237-118 15,78 118-16,-158 40 17,-172 40-1,450 13-31,-146 13 31,199 0 0</inkml:trace>
  <inkml:trace contextRef="#ctx0" brushRef="#br0" timeOffset="9004.65">15809 5106 0,'-27'-13'47,"14"13"-31,-53 0-1,53 0 1,-53 0 15,13 13-15,26-13-16,-12 14 31,25-14-31,-12 13 31,-14 13-15,14 1 31,13-14-31,-1 40-1,1 26 16,13-52-15,0 52 15,0-52-31,13-1 16,1-13 0,12 27-1,-13-27 1,27 14 15,-27-14-31,67 13 16,-41 1-1,120 39 1,106 0 15,26-26 0,0-27 1,-66-13-1,-146 0-15,185 0-1,-184 0 1,158 0-1,-185 0 1,119 0 0,-119 0-1,119 0 1,-106 0 0,79-13-1,14 0 16,-119-1-15,0 14 0,-1-13-16,80 0 15,0-14 17,0 1-1,-66 0 0,-13-14 0,-27 27-15,40-54 0,-53 41-1,13-40 1,-13 26 15,-13 14-15,-53-27-1,40 26 1,-107-65 15,80 65-31,-105-39 16,-94 0 31,-39 66-32,159 26 17,0 1-17,-159-27 16,145-27-15,-119 14 0,80 0 15,132 13-15,-145 0 15,119 0-31,-160 0 15,160 0 1,-159 13 15,159 0-31,-107 14 16,81-14 15,105 0 0,-27-13 1,1 0-1,12 0-15</inkml:trace>
  <inkml:trace contextRef="#ctx0" brushRef="#br0" timeOffset="10303.27">17264 5675 0,'13'0'47,"1"0"-31,105 0 15,-27 0-16,54-13 17,-14 13-17,-39-13 17,-54 13-17,1-13 16,0 13-15,-27 0-16,53 0 31,-26 0-15,-27 0 0,53 0-1,-39 0 1,65 0-1,-52 0 1,0 0 0,-14 0-1,-13 0 1,14 0 0,-1 0-1,-13 0 16,1 0 1</inkml:trace>
  <inkml:trace contextRef="#ctx0" brushRef="#br0" timeOffset="15191.36">17687 3995 0,'40'40'47,"26"0"-31,-39-14-1,12-13 1,-25 1-16,-1-1 16,0-13-1,53 79 17,-39-39-17,12 13 16,-39-40-15</inkml:trace>
  <inkml:trace contextRef="#ctx0" brushRef="#br0" timeOffset="15655.04">18018 3916 0,'-13'0'0,"-14"40"15,1-14 1,-80 93-1,-39 13 17,92-92-1</inkml:trace>
  <inkml:trace contextRef="#ctx0" brushRef="#br0" timeOffset="18583.5">14975 6297 0,'0'13'47,"27"40"-31,65 80 15,-65-107-15,-1 14 15,-12-40-16</inkml:trace>
  <inkml:trace contextRef="#ctx0" brushRef="#br0" timeOffset="19133.73">14962 6562 0,'13'0'16,"1"13"-1,39 13 1,13 27 0,-40-39-1,27 12 1,-40-26 0,27-66 15,-27 13-16,53-119 1,-52 119 0,25-13-1</inkml:trace>
  <inkml:trace contextRef="#ctx0" brushRef="#br0" timeOffset="22239.79">15253 5953 0,'0'13'32,"0"14"-17,13 12 1,-13-12-1,27 13 17,-14-27-32,40 27 31,-40-27-31,40 26 31,-40-39 0,14-79-15,13-40 0,-1 0-1,-25 40 1,-14 52 0,0 14-1,0 53 63,0 26-62,26 212 15,-26-146-15,0-26 15,0-93-15,-13-26 31,-14-27-32,14 27-15</inkml:trace>
  <inkml:trace contextRef="#ctx0" brushRef="#br0" timeOffset="34295.22">15782 6297 0,'27'0'62,"65"-13"-30,41-14-1,92 27 0,-53 0 0,-119 0-15,105 0 0,-105 0-1,93-13 1,-93 13 0,66-26-1,-80 26 1,54 13-1,-67 0 1,-12-13 15,12 13 47,27 1-46,-13-1-1,-27 0-15,13 0-1,-26 1 16</inkml:trace>
  <inkml:trace contextRef="#ctx0" brushRef="#br0" timeOffset="37671.55">17740 6337 0,'14'0'109,"12"0"-93,14 0-1,26 0 1,79-13 15,-92-1-15,0 14 15,0 0-15,-13 0 15,13 0-15,-27 0-16,54 0 31,-28 0-15,28 0 15,26 0 0,-53 0-15,39 14 15,-52-14-15,66 13 15,-53 0-16,13-13 17,-40 0-17,-13 0-15,14 0 32,-14 0-17</inkml:trace>
  <inkml:trace contextRef="#ctx0" brushRef="#br0" timeOffset="38699.12">15716 6972 0,'66'0'62,"53"13"-46,93 13-1,39-12 1,-12 12 0,-41-13-1,-52 1 16,-133-14-15</inkml:trace>
  <inkml:trace contextRef="#ctx0" brushRef="#br0" timeOffset="40218.99">17806 6469 0,'-13'13'78,"-13"14"-62,-14-1 0,-13 1-1,13-1 1,1 1 0,-27 26 15,26-27-16,27 0 1,-53 27 0,26-26 15</inkml:trace>
  <inkml:trace contextRef="#ctx0" brushRef="#br0" timeOffset="40715.15">17251 6601 0,'0'0'0,"-27"40"16,27-13-16,-26 25 31,13 1-16,13-26-15,0 39 32,13-40-17,27 1 17,-14-14-17,67-13 16,-14 0-15,-53-13-16,27 13 31,-13 0-15,-27-13-16</inkml:trace>
  <inkml:trace contextRef="#ctx0" brushRef="#br0" timeOffset="41534.68">17634 6416 0,'14'0'46,"52"13"-30,40-13 15,-67 0-15,-25 14 15,12 12-15,-13 1-16,14-1 31,-27 0 47,0-12-62,-13-1-1</inkml:trace>
  <inkml:trace contextRef="#ctx0" brushRef="#br0" timeOffset="42202.93">17926 6575 0,'-14'53'62,"1"13"-46,-40 13 15,53-65-15</inkml:trace>
  <inkml:trace contextRef="#ctx0" brushRef="#br0" timeOffset="46075.26">16854 7435 0,'26'0'63,"41"0"-48,316 39 16,-79-25-15,186 12 15,-173 1-15,-171-27-16,198 13 31,-199-13-15,-65 0-1,-27 0 1,-14 0 0,-12 0-1,-14 0 1,0 0 15,1 0 16</inkml:trace>
  <inkml:trace contextRef="#ctx0" brushRef="#br0" timeOffset="48972.5">17449 7951 0,'27'0'110,"12"-13"-95,120 39 17,-79 0-17,-41 1 1,-26-14 0,-13 0 15,-13 27 16,-13 0-32,-14 39 17,27-66-17,13 14 16,-27 12 1,14-25-32,0 25 31,0-25-15,13 12 77,0 1-77</inkml:trace>
  <inkml:trace contextRef="#ctx0" brushRef="#br0" timeOffset="49298.09">17740 8824 0</inkml:trace>
  <inkml:trace contextRef="#ctx0" brushRef="#br0" timeOffset="50876.49">17701 8771 0,'-14'0'47,"-25"-27"-32,-1 14 1,-26-40-1,39 27-15,1 13 16,13-14 0,13 14-16,0-14 31,0 14-15,13 13-16,13 0 31,14 0 0,-27 13-15,-13 1-16,14 12 31,-1 27 0,-13-40-15,0 1 15,-27-1-15,14 0-1,13-39 63,0 12-62,13 1-16,53-13 31,-13 26-15,-39 0-16,-14 13 62,0 0-46,0 0 0,-53 27-1,26-40-15,-12 0 32,39-13-1,13 13 16,26 0-32,-12 26 1,52 27 0,-79-40 15,0 1 0,-13-1-15,-13-13 15,26-13 16</inkml:trace>
  <inkml:trace contextRef="#ctx0" brushRef="#br0" timeOffset="56106.11">17502 8586 0,'-13'13'47,"0"-13"-16,13 13 16,0 0-16,0 1-15,0-1 15,0 0-16,0 14 17,26-1-17,-13-13-15,1 14 32,-1-14-17,0-13 63,14 0-46,-1-13-17,14-14 16,-14 14-15,-13 0 0,1 0-1,-1-14 17,0 27-17,-13-13 16,0-14 1,0 14-17,0 0-15,-26-27 32,12 27-32,-25-13 31,25 12-16,1 14 1,-26-26 0,25 26 15,1 13-15,-27 27 15,14-1-16</inkml:trace>
  <inkml:trace contextRef="#ctx0" brushRef="#br0" timeOffset="56687.77">17648 8599 0,'66'66'94,"-40"-39"-78,27 12-1</inkml:trace>
  <inkml:trace contextRef="#ctx0" brushRef="#br0" timeOffset="59965.28">17502 7911 0,'-13'0'15,"0"0"17,-1 0-17,1 0 17,0 0-1,0 0-16,0 0-15,-1 13 32,1 14-1</inkml:trace>
  <inkml:trace contextRef="#ctx0" brushRef="#br0" timeOffset="64225.9">10358 5212 0,'0'0'0,"-52"14"16,25-1-16,-79 26 31,40 14-15,-13-13-1,13 26 1,-27 66 15,66-52-15,14 79 15,53-80-15,26 14-1,66 12 1,120 67 15,-67-92-15,-106-54-16,133 1 31,-146-27-15,-13-53-1,-13-40 1,92-185 15,-39 159-15,-40 0 0,26-40 15,-66 80-16,-39-106 17,-133 0-1,40 105-15,-27 27-1,41 40 1,-81 119 15,67-27-15,66-52-16,-13 26 31,40-27-15,13-13-16,-14 27 31,1 0-16,12 0-15,1-1 32</inkml:trace>
  <inkml:trace contextRef="#ctx0" brushRef="#br0" timeOffset="65454.16">11351 5239 0,'13'-13'62,"40"-14"-46,145-13 15,-132 27-15,93 13-1,-93 0 1,-13 0-1,-13 27 1,52 39 15,-52-40-15,-27-13 0,14-13-1,-27 14-15,13-14 31,0 13-15,1 0-16,12 0 31,-13-13-15</inkml:trace>
  <inkml:trace contextRef="#ctx0" brushRef="#br0" timeOffset="66031.23">12052 4961 0,'26'26'31,"27"27"-15,27 13-1,-14 27 1,-27-40-16,27 66 31,-52-106 1,-28-13 14,-38-13-30,-41 0 15,27 26-15,26-13-16,-39 40 31,52-27-15</inkml:trace>
  <inkml:trace contextRef="#ctx0" brushRef="#br0" timeOffset="69732.67">17674 5186 0,'0'13'78,"13"27"-63,14-14 17,-14-26-17,0 13 1,1 1 0,-1-14 15,0 13 0,0-13-15,14-13-1,-14-14 1,13-12 15</inkml:trace>
  <inkml:trace contextRef="#ctx0" brushRef="#br0" timeOffset="70298.49">17727 4802 0,'0'27'16,"13"158"15,1-119-31,-14 53 31,13-66-15,-13-40-16,13 27 31,-13-27-15</inkml:trace>
  <inkml:trace contextRef="#ctx0" brushRef="#br0" timeOffset="72802.28">10239 4101 0,'-13'-13'31,"0"13"48,-14 13-64,14 0 1,-40 27-1,27 0 1,26-27 0,-13 0-1,13 0 1,-14 1 15,14-1-15,0 0-1,14 13 17,12 1-17,1-1-15,78 27 32,-25-13-17,-41-40-15,28 13 31,-41-13-15,1-26 15,-1-14-15,0 0 0,-12-13-1,-1 14 1,0 12-1,-13-12 17,0 25-17,0 1-15,0 0 32,-13 13-17,13-13-15,-13 0 31,-1-1-15,-12 1 15,13 13 32,0-13-48,-1 13 1,1-13 0,-27-1-1,27 14 1,0 0 15,0 0 0,26 0 141,27 0-156,13 0 0,13 0-1,0 14 1,-27-14-1,14 13 17,-53 0 30,0 0-15,0 1-31,0 12-16,0 40 31,0-13-15,0 0-1,0 0 16,27-40 32,-27 14-47,40-1 15,-1-13-16,-26 0-15,1-13 16,-1 14-16,0-14 31,14 13-15,-14-13 0,13 0-1,1 0 1,-1 0-1,-13 0 1,14 0 0</inkml:trace>
  <inkml:trace contextRef="#ctx0" brushRef="#br0" timeOffset="74623.14">10120 2897 0,'0'0'0,"14"159"16,-14-93 0,13 133-1,-13-94 1,13-25-1,-13-67 17,0-26 30,13-27-31,14-13-15,-14 0 0,53-79-1,0 79 1,-13 13 0,13 27-1,-13 13 1,-26 0-1,-27 13 1,0 14 0,26 39-1,-26 40 1,0-27 0,-40 0 15,27-79-16,-26-13-15,-94-66 32,80 66-17,67 13 32,25 26-31,1-13-1,26 27-15,119 26 16,14 14 0,-120-54-1,0 0 1</inkml:trace>
  <inkml:trace contextRef="#ctx0" brushRef="#br0" timeOffset="77593.47">11986 3836 0,'0'27'15,"0"13"1,0 13 0,-14 105-1,1-65 1,13-53 0,0 26-1,0-53 1,0 27 15,0-14-15,0-13 15,13-13 47,14-53-62,-14 14-16,80-94 31,-40 94-15,-40 39-1,79-13 1,-12 39-1,-14 0 1,40 27 15,-106-39-15,13 38 15,-26 1-15,-67 53 15,14-93-15,-13-13 15,26 0-15,40 0-16,-27 0 31,27 0-16,0 0-15,-1 0 79</inkml:trace>
  <inkml:trace contextRef="#ctx0" brushRef="#br0" timeOffset="79443.78">11893 2712 0,'13'53'62,"-13"79"-46,0-66-1,0 40 1,0-66-16,0 105 31,13-65-15,-13-27 0,0-27-1,0-52 95,14-14-95,-1-26 1,13 26-1,14-26 17,-13 53-17,-14 0-15,26-1 32,1 14-17,-27 0-15,27 14 31,0 25-15,-1-12-16,41 39 31,-54-40-15,-13 1 0,1 12 15,-14-25 0,-14-1-15,-25-13-1,12 13 1,-12-13-16,-120 40 31,93-27-15,0 0 15,39-26 32,14 0-48,-14 0 16</inkml:trace>
  <inkml:trace contextRef="#ctx0" brushRef="#br0" timeOffset="82584.71">8480 4485 0,'40'26'62,"39"40"-46,-39-13-16,118 66 31,-52-39-15,-53-41-16,66 27 31,-79-39-31,79 52 31,26 14 1,-118-80-17,-27 0 1</inkml:trace>
  <inkml:trace contextRef="#ctx0" brushRef="#br0" timeOffset="83167.57">9432 4789 0,'53'93'16,"-13"-1"-1,0 14 17,-27-80-17,-13 1 16,-13 13-15,-14-1 0,14-12-1,-13-14-15,-27 40 32,13-27-17,13-12-15,14-14 31</inkml:trace>
  <inkml:trace contextRef="#ctx0" brushRef="#br0" timeOffset="84393.39">10041 2738 0,'-79'93'47,"-67"92"-16,93-105-16,40-14 1,13 0 0,40 0-1,26 0 1,26 14 0,27-14-1,0 0 1,-66-40-1,27 1 1,-41-27-16,28-27 31,-1 14-15,-13 13-16,105 27 31,-78 12-15,-54-26-16,40-13 31,-52 0-15,12-26 15,1-53-15,-1-27-1,-13-146 16,-198-78 1,39 197-17,1 41 1,39 52 0,53 40-1,-39-13 1,25 13-16,-52 40 15</inkml:trace>
  <inkml:trace contextRef="#ctx0" brushRef="#br0" timeOffset="85326.04">11628 2619 0,'-39'67'63,"-41"78"-47,-65 225 15,118-184-16,94 65 17,25-211-17,199-93 17,-211 13-17,-14 0-15,145 1 31,-105 25-15,-53 14-16,79 27 16,-105-14-1,26-13 17,-27-13-32,27-93 15,-26-119 32,-94 93-31,-38 13-1,-41 0 1,-198-40 15,172 119-15,0 27-1,-13 0 1,-146 39 15,265 1-31</inkml:trace>
  <inkml:trace contextRef="#ctx0" brushRef="#br0" timeOffset="91786.01">10200 6919 0,'-14'0'16,"14"13"0,-39 27 15,12-1-16,-92 173 17,53-80-17,26 80 17,80-133-17,79 1 1,66-14-1,27-53 1,-106-13 0,0 0-16,132 0 31,-119-26-15,-79-1-16,39-131 31,-66-28-16,-13 107-15,-26-146 32,-14 132-17,-13 27 1,-66-26 0,-397-160 15,146 173-16,52 79 1</inkml:trace>
  <inkml:trace contextRef="#ctx0" brushRef="#br0" timeOffset="97012.65">10504 10742 0,'13'0'15,"67"27"17,277 25-1,370-12 16,107-40-32,-517-13 17,93 13-1,-317 0-16,-80 0 1</inkml:trace>
  <inkml:trace contextRef="#ctx0" brushRef="#br0" timeOffset="98042.41">16021 10848 0,'26'0'16,"14"0"-1,185 13 1,-120-13 0,292 13-1,-238-13 1,291 0 15,66-13-15,-199 13 15,-118 0 0,-41 0 1,-105-13-17,106 0 1,-106 13-1,106 0 1,-106 0 0,53 0-1,-93 0 1,13 0 0,27-14 15,0 14 0</inkml:trace>
  <inkml:trace contextRef="#ctx0" brushRef="#br0" timeOffset="99060.53">17317 10173 0,'0'0'0,"-79"-26"15,39 26 1,-79-13 0,-106-1 15,-79 1 0,132 13 0,119 27 1,-13 78-1,-1-12 0,41-53-15,-27 52 15,40-65-31,-27 65 31,40-65-31,0 26 16,0-27 0,13 27 15,1-26-31,25 25 15,-12-38 1,39 39 15</inkml:trace>
  <inkml:trace contextRef="#ctx0" brushRef="#br0" timeOffset="100044.97">16828 10160 0,'39'-13'31,"-26"0"-31,67 13 31,-1 0-15,-39 0-16,132-14 31,119 1 0,-146 0-15,107 0 15,-146 13-15,92 0 15,-105 0-15,132 13 15,-120 13-15,81-12 15,-147-14-15,14 0-16,53 0 31,92 52 0,-171-25-31,39-1 31,-39 1 1,-14 39-17,0 53 16,-13-66-15,0 26 0,-13-13-1,13 14 17,-13-80 46</inkml:trace>
  <inkml:trace contextRef="#ctx0" brushRef="#br0" timeOffset="104923.75">6800 11523 0,'66'-14'47,"27"-12"-32,-14 26 1,424-27 15,-159 14-15,-14 13-1,213 0 17,-345 13-17,133 80 17,-186-53-17,-26-14 1,-52-26-1,-41 13 1,-13-13 0</inkml:trace>
  <inkml:trace contextRef="#ctx0" brushRef="#br0" timeOffset="106985.64">9697 5530 0</inkml:trace>
  <inkml:trace contextRef="#ctx0" brushRef="#br0" timeOffset="107620.73">8387 4591 0,'0'0'0,"14"13"31,38 26-15,160 107 15,-106-93-15,13-13 15,-93-27-15,27 0 15,14 27-15,-15-27-16,54 27 31,-79-27-15</inkml:trace>
  <inkml:trace contextRef="#ctx0" brushRef="#br0" timeOffset="108704.29">8255 7646 0,'13'0'0,"27"-13"31,92-13-15,67-14-1,52 14 1,225-14 15,-317 27-15,-119 13 15</inkml:trace>
  <inkml:trace contextRef="#ctx0" brushRef="#br0" timeOffset="109126.38">9393 7276 0,'39'13'31,"67"53"-15,13 1-1,-39-15 1,-54-25 0,-52 26 30,-80 13-30,-53 27 0,14 39-1,-14 66 17</inkml:trace>
  <inkml:trace contextRef="#ctx0" brushRef="#br0" timeOffset="111440.53">9975 11404 0,'26'0'31,"27"13"-15,53 13-1,26-13 1,-39-13-16,264 40 31,-79-27-15,-146-13-1,146 14 1,-159-14-16,106-14 16,-40-12-1,53-14 16,-119 27-15,-66 13-16,80 0 31,-41 0-15,-39 0-16,132 0 31,-119 0-31,173-13 31,52 0 1,-146 13-17,106 0 17,-145 0-17,80 13 16,-134 0-15,94 0 0,-27 0-1,53-13 17,-79 0-17,-54 0-15,54 0 31,-40 0-15,-40 14-16,40-14 31,-27 13-15,1-13 0,105 66 15,-39-26-16,158-14 17,-92-39-17,13-40 1,13 0 0,13 0-1,-26 14 1,53-14 15,-172 39-15,-13 14 15,-14 14-15,27 12 15,27 1-16,-41-14-15,173 0 32,0-13-17,52 0 1,27 0 0,-39 0-1,-54 13 1,-79 14 15,-92-1 0,12 1-15,28-27 0,38 0-1,81-27 16,-41 1-15,-66 12-16,186 1 31,39 13 1,-145-13-1,-146 13-16</inkml:trace>
  <inkml:trace contextRef="#ctx0" brushRef="#br0" timeOffset="113920.89">13600 4022 0,'0'0'0,"-67"0"16,15 0-16,-160 53 31,80 0-15,13 39-1,39-26 1,40-13 0,27-13-1,13 13 1,93 92 15,52-39-15,-39-40-16,225 93 31,-119-93-15,65-66 15,-158-66-15,146-132 15,-106 131-16,-80 41-15,53 0 32,-118 12-17,-14 1 1,0-53 0,-40-27-1,-66-26 1,-79 0-1,-265-53 17,265 133-32,-27 12 15,-357 80 1,225 79 15,331-118-15,53 25 31</inkml:trace>
  <inkml:trace contextRef="#ctx0" brushRef="#br0" timeOffset="115699.77">13282 8176 0,'-79'0'31,"-27"26"0,-13 14-15,53-27-16,-133 40 31,93 0-15,14 66 15,79-53-15,13 13-1,39-12 1,27 12-1,40 14 1,53-1 0,66 27-1,251 40 17,-277-106-17,78-13 16,-91-40-15,-107-14-16,172-39 31,-132 14-15,-66 26-16,66-14 31,-39-26 0,-54-26-15,-13-14 0,-26-92 15,-53 79-15,-106-39 15,93 92-16,-54-13 1,-25-1 0,-28 1-1,-25 0 1,-107 0 15,-26 53 0,265 26-31,-146 53 32,93-26-17,79-27-15,-106 13 32,93 1-17,53-27-15,-1 13 31</inkml:trace>
  <inkml:trace contextRef="#ctx0" brushRef="#br0" timeOffset="124567.19">7302 12607 0,'0'0'0,"27"0"16,39 0 15,0 0-16,119 27 17,278 65-1,-330-78-31,158-1 31,-159-13-15,-92-13-16,26-40 31,-53 40-15,14-1-1,65 14 17,14-13-17,-40 0-15,133-40 31,-54 0 1,-118 53-17,-14 0 17,0 13-17,80 0 16,13-13-15,-40 0 0,278 0-1,224 40 17,-396-27-17,-105 1 1,-54-14-1</inkml:trace>
  <inkml:trace contextRef="#ctx0" brushRef="#br0" timeOffset="130747.32">10888 12660 0,'39'-13'63,"41"13"-48,25 0 1,-25 0 0,-14 13-16,199-13 31,-120-13-15,-79 13-16,80-13 31,-80 13-16,-40 0-15,14 0 16,-13 0-16,-1 0 0,53-13 31,-12-1-15,-41 1-16,80 0 31,66 0 0,-80 13-15,80 0 15,-132-14-15,39 14 15,-39 0-15,13 0 15,-26 0-15,-14 0-16,26 0 31,1 14-15,0-14-16,52 13 31,-25-13-16,-28 13-15,54 0 32,-53-13-32,92 14 31,-40-14-15,14 13-1,-66-13-15,92 0 31,-105 0-31,39 13 32,-13-13-17,39 0 17,27 13-1,-79-13-16,39 0 17,-39 0-17,40 0 17,-28 0-17,-12 0-15,40 0 31,39 0 1,-40-13-17,66 0 17,1 0-1,-67 26-16,-12 0 1,-1 0 0,-13 1-1,13-14 1,145 0 15,-92-27-15,80-26 15,-120 13-15,-52 40-16,-1-13 31,-13 13 16,14 13-32,13 14 1,26-14 0,132 27 15,-79-27-15,66-13 15,-132 0-16,40 0 17,-40 0-17,0 0 17,-27 0-17,1 0-15,26 0 31,-14 0-15,-12 0-16,79-13 31,-27 13-15,159 0 15,-106-13-15,93-27 15,-119 27-15,-13 13 15,-80 0-15,40 0 15,0 0-16,53 0 17,-53 0-17,-14 0 1,-26 0 0</inkml:trace>
  <inkml:trace contextRef="#ctx0" brushRef="#br0" timeOffset="137007.64">22357 12700 0,'40'0'31,"79"0"-15,-40 0-16,226 0 31,-94 0-16,-92 0-15,159-13 32,-198 13-17,105 0 1,-132 0 0,13 0-1,-53 0 79</inkml:trace>
  <inkml:trace contextRef="#ctx0" brushRef="#br0" timeOffset="142605.5">23773 12554 0,'13'14'79,"27"12"-48,-27 1 0,0-14-15,40 79 15,-40-78-31,14 25 16,-40-39 624,-120-26-593,80 52-31,-13 14 15</inkml:trace>
  <inkml:trace contextRef="#ctx0" brushRef="#br0" timeOffset="147419.24">6932 13242 0,'13'0'375,"40"0"-360,212 0 16,-80-13-15,172 0 15,-304 13-15,0 0-16,-13 0 31,-14 0 313,54 0-328,-28 0-1,54 0 1,40 13-1,-106-13 1,52 13 0,-79-13-1,53 0 1,14 0 15,26-13 0,13 13 1,-40-13-1,-66 13-15,54 0-1,-28 0 16,-26 0-15,1 0 0,-1 0-1,27-13 17,-27 13-32,13 0 31,1 0-16,-14 0-15,13 0 32,-12 0-1,-1 0 0</inkml:trace>
  <inkml:trace contextRef="#ctx0" brushRef="#br0" timeOffset="148045.79">9287 13203 0,'26'0'63,"67"26"-48,198-13 17,-159 1-17,-26-14 17,-93 0-17</inkml:trace>
  <inkml:trace contextRef="#ctx0" brushRef="#br0" timeOffset="150829.89">10385 13123 0,'13'0'31,"27"0"-15,211 14 15,67 12-16,-93-13-15,502 14 32,212 12-1,-648-12-15,-158-27-1,-120 0 1</inkml:trace>
  <inkml:trace contextRef="#ctx0" brushRef="#br0" timeOffset="153816.29">14698 13335 0,'26'0'31,"53"0"-15,-12 0-16,171-13 31,-27 0-15,-92 13-16,199-14 31,105 1 0,-251 13-15,146-13 15,-159 26-15,118 14 15,-105-41-16,-119 14 1,119-13 0,-106 0-1,93 13 1,-106-13 0,40-1-1,132 14 16,251 53 1,-225-53-17,106 0 17,-211 0-1,-120 0 0</inkml:trace>
  <inkml:trace contextRef="#ctx0" brushRef="#br0" timeOffset="154453.07">19156 13150 0,'66'39'47,"-26"-12"-31,92 52-1,-92-52 1,-1-14-1,-92 0 48,-198 53-32,92 40 0,106-79-15</inkml:trace>
</inkml:ink>
</file>

<file path=ppt/ink/ink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13:04.219"/>
    </inkml:context>
    <inkml:brush xml:id="br0">
      <inkml:brushProperty name="width" value="0.05292" units="cm"/>
      <inkml:brushProperty name="height" value="0.05292" units="cm"/>
      <inkml:brushProperty name="color" value="#FF0000"/>
    </inkml:brush>
  </inkml:definitions>
  <inkml:trace contextRef="#ctx0" brushRef="#br0">9856 6879 0,'-14'0'16,"-12"13"15,-14 14-15,40-14-16,-26 0 31,26 1-15,-13 78 15,-1-26-15,14 0-1,0-26 1,14 0-1,12-1 1,67 54 15,-14-66-15,159 39 15,-79-13-15,119 0 15,-53-14-15,-119-26-16,185 14 31,-186-54-15,-65 1-16,-13-14 15,12 1-15,14-80 31,-26-40 1,-27 106-17,-14-13 17,-39 26-17,-66-39 1,27 39-1,-279-26 1,120 53 0,-80 13 15,146 0-15,119 13-16,-106 0 31,79 0-16,54 1-15,-107 38 32,106-25-32,-65 39 31,91-53-15</inkml:trace>
  <inkml:trace contextRef="#ctx0" brushRef="#br0" timeOffset="1712.46">9525 6919 0,'0'13'32,"-26"14"-17,26-14-15,-53 66 32,39-39-17,-12 52 1,13-78-1,13 12 1,0-13 15,13-13 1,66 27-1,54-14 0,-80-13 0</inkml:trace>
  <inkml:trace contextRef="#ctx0" brushRef="#br0" timeOffset="4938.72">12793 6760 0,'0'0'0,"-27"-13"16,14 0 15,0 13-15,-40-14 0,40 14-1,-1 0 1,1 0-1,-27 40 1,14-13 0,-40 65-1,53-65 1,-14 52 0,14-66-1,0 40 1,-1-40-1,14 1-15,-13 25 16,13-25 0,0 25-1,0 1 17,27 0-1,78 65 0,54-12 0,-26-40-15,-67-40-16,159 53 31,-146-52-15,146-1-1,-159-13 1,146-27 0,-146 14-1,119-27 1,-132 27 0,119-27-1,-132 27 1,92-13-1,-92 26 1,12-27 0,15-39 15,-54-40 0,-40 1 0,1 65 1,13 13-17,-27-12 1,14 12 0,-80-52-1,53 66 1,-119-67-1,106 54 1,-159-40 0,145 52-1,-131-25 1,12 26 15,120-1-15,-27 14 15,80 0-15,-14 0-16,14 0 15,-94 40 1,41 0 15,26-1-15,27-25-16,-40 38 31,52-38-15,1-14-1,13 13 1,-13 0 0,-14 14 15,14-27-16,13 13 1</inkml:trace>
  <inkml:trace contextRef="#ctx0" brushRef="#br0" timeOffset="7170.34">11840 7011 0,'-13'0'0,"-14"27"16,-39 52 15,40-13-15,-1-26-16,1 13 31,26-40-15,13-13-1,40 27 1,13-1 0,14 1-1,12-1 1,1 1-1,-67-27 1</inkml:trace>
  <inkml:trace contextRef="#ctx0" brushRef="#br0" timeOffset="7626.04">11827 7223 0,'26'0'15,"40"0"1,199-26 15,-199 26-15,-13-14-16,26-12 31</inkml:trace>
  <inkml:trace contextRef="#ctx0" brushRef="#br0" timeOffset="8203.32">12277 6972 0,'0'0'0,"79"66"31,-39-53-15,-27 0-16,0 14 31,-26-1 16,-14 14-31,-65 119 15,39-80-15,13-26-1,27-27 1</inkml:trace>
  <inkml:trace contextRef="#ctx0" brushRef="#br0" timeOffset="23734.44">9737 6985 0,'-14'0'79,"1"13"-64,13 0-15,-26 14 31,26-14-15,-13 0-16,-1 27 31,1 0-15,13-27 0,0 0-1,-13-13 16,13 13-15,0 1 0,0 12-1,0-13 1,0 14 0,13-14 15,14 0 0,-1 14-15,0-14-16,-12 0 31,-1-13-15,-13 13-1,26 1 1,-26-1-1,14-13 1,-1 0 62</inkml:trace>
  <inkml:trace contextRef="#ctx0" brushRef="#br0" timeOffset="25148.07">9406 7197 0,'13'13'31,"27"0"-15,52 40 15,14 0 0,-26-13 0,-54-40-15,27 26 0,-40-13-1,0 1 1,1-14 15,-1 13-15</inkml:trace>
  <inkml:trace contextRef="#ctx0" brushRef="#br0" timeOffset="30362.21">1773 10649 0,'119'-13'31,"569"13"16,198 40-32,-542-27 17</inkml:trace>
  <inkml:trace contextRef="#ctx0" brushRef="#br0" timeOffset="38185.82">10927 10597 0,'27'13'63,"39"0"-48,26 0 1,147 0 15,-107-13-15,-13 0-1,53-13 17,-106 13-17,-53 0 1,27 0-1,-27 0-15,14-13 32,-1 13-17,-13 0-15,27 0 32,26 0-17,-26-13 16,-14 13-15,14 0 0,0 0-1,26 0 17,-40 0-17,1 0 16,-1 0-15,-13 0 15,1 0-15</inkml:trace>
  <inkml:trace contextRef="#ctx0" brushRef="#br0" timeOffset="47574.28">12912 10544 0,'26'13'31,"14"0"-15,79 27 15,79 13-15,80-27 15,-106-13-15,-93-13-16,107 0 31,-120 0-16,-26 0 1,-14 0 0,14 0-1,-1 0 1,28 0 15,-54 0-15</inkml:trace>
  <inkml:trace contextRef="#ctx0" brushRef="#br0" timeOffset="48400.45">14248 10597 0,'13'13'78,"0"0"-78,27 40 15,-27-40 1,-13 0 31,0 1-16,0 12-31,-66 27 31,-27 26 1,54-39-1</inkml:trace>
  <inkml:trace contextRef="#ctx0" brushRef="#br0" timeOffset="49592.58">14989 10557 0,'26'0'63,"93"13"-32,185 14 0,-26-14 1,-185-13-17,171 0 17,41-13-1,-239-1-31,66-12 31,-92 26-31,-14 0 31</inkml:trace>
  <inkml:trace contextRef="#ctx0" brushRef="#br0" timeOffset="50772.86">14817 9922 0,'0'0'16,"0"-13"-16,39-1 15,1 14 1,0 0-16,145 0 31,-92 14-15,290-14-1,-237 0 1,264 39 0,-291-12-1,172 92 1,-212-79-1,54 118 1,-54 14 31,-79-145-47,0 12 31,-40-12-15,-132-1 15,40 40 0,92-52-15,-39 12 0,66-26-1,-1-13 1</inkml:trace>
  <inkml:trace contextRef="#ctx0" brushRef="#br0" timeOffset="52922.83">14830 9962 0,'0'13'31,"-13"40"0,13-40-31,-14 53 31,14-13-15,0-13-16,0 66 31,0-40-15,14-40-16,12 40 31,-26-52-15,13 12-1,-13-13-15,0 0 16,14 27 0,12 0-1,-13-27 1,0 0-1</inkml:trace>
  <inkml:trace contextRef="#ctx0" brushRef="#br0" timeOffset="55483.55">8136 5887 0,'-13'0'0,"26"0"0,-79 26 15,39-12-15,-78 12 32,25-13-17,14 1 1,0-1-1,-80 66 17,40-26-17,-39 93 17,118-54-1,54-39 0,26 0-15,-13-40-16,171 80 31,-12-14-15,26 14-1,13-14 1,106-39 15,-239-67-15,67-92 15,-92 40-15,39-186 15,-93 146-16,-26 53-15,-53-106 32,-26 80-17,-27 39 1,-26 13 0,-159 0 15,66 27-16,132 13-15,-145 0 32,199 0-17,39 13 17,-14 27-17,14-27-15</inkml:trace>
  <inkml:trace contextRef="#ctx0" brushRef="#br0" timeOffset="66392.19">1336 11708 0,'13'0'47,"27"0"-31,53 13-1,65-13 1,319-13 15,-173 13-15,212 26 15,-344-12-15,-40-1 15,-52-13-16,-54 0 1,106 13 0,53 0 15,-52 0-15,-67 1-16,66-1 31,-92-13-16,-27 0 1,14 0 15,-14 0-15,13 0 15,-12 0-15,12 0 15,0-13-15,1 13 15,-14-14 16</inkml:trace>
  <inkml:trace contextRef="#ctx0" brushRef="#br0" timeOffset="68642.03">4921 11787 0,'53'0'109,"66"-13"-93,40-13 0,26-1-1,0 14 1,-13 0-1,106 13 17,-132 0-17,-27 0 1,0 0 0,0 0-1,0-14 1,185 14 15,-92 14-15,-120-1-1,160 0 1,-107-13 15,-78-13-15,-15 13 15,15 0-15,-28 0 15,-12 0 31,-14 0-46,40 13 15</inkml:trace>
  <inkml:trace contextRef="#ctx0" brushRef="#br0" timeOffset="72901.06">9247 11708 0,'40'0'94,"26"0"-78,-13 0-16,119-27 31,-27 1-15,-78 26-16,131 0 31,-92 0-16,-27 0 1,14 0 15,-40 0-15,0 0 0,26 13-1,27-13 1,-14 0-1,1 0 1,-14 13 0,54 1 15,-1-14 0,-66 0-15,-13 13-1,26-13 1,120 26 15,-146-26-15,53 0 0,-53 0-16,-14 0 15,67 14 1,-66-14-16,119 13 31,-107-13-31,81 0 31,-54 0-15,0 0 0,41-13 15,-94 13-16,-13 0 1,0 0-16</inkml:trace>
  <inkml:trace contextRef="#ctx0" brushRef="#br0" timeOffset="74779.56">14698 11642 0,'13'0'31,"13"13"-15,14-13-1,53 26 1,-27-12-16,159-14 31,-67 0-15,-78 0-16,171-14 31,-158 14-31,158-26 31,146 13 1,-212-1-17,146 1 16,-172 13-15,-1 0 0,14 0-1,-79 0 1,66-13 0,-80 13-16,120-13 31,-80 13-16,-53 0-15,119 26 32,-79-13-17,-67-13-15,81 14 32,51-1-1,-38 0-16,12 0 1,-12-13 0,-28 14-1,-25-14 1,-1 0 15,-52 0-15,-1 0 15,1 0 47,-14 0-62</inkml:trace>
  <inkml:trace contextRef="#ctx0" brushRef="#br0" timeOffset="78037">2461 12330 0,'13'0'47,"53"0"-32,80-14 16,-14 14-15,-53 0-16,186-13 31,-67 0-15,-92 13-16,13 0 16,0 0-16,159 0 31,-132 0-16,118 26 17,-39-12-1,-66-14 0,-80 0-15,0 0-1,1 0 1,12 0 0,-25 0-1,52 13 17,-53-13-17,93 13 16,-27-13-15,-79 0-16,13 0 16,0 0-16,132 0 31,-26-13-15,-13 13-1,-13 0 1,79 0 15,-133 0-15,1 0-1,13 0 1,145 0 15,-92 0-15,198 0 15,-198 0-15,-80 0-16,120 0 31,39 0 0,-106 0 0,-79 0-15,-27 0-16</inkml:trace>
  <inkml:trace contextRef="#ctx0" brushRef="#br0" timeOffset="80118.64">8692 12356 0,'13'0'0,"53"-13"31,106 13 1,-27 0-17,-78 0-15,78 0 32,-105 0-17,-14 0-15,40 0 16,-39 0-1,105 0 1,40 0 15,-13 0 1,13 13-1,26 0 0,-132 0-15,120-13-1,-133 0 1,13 0 0,-53 0-1,0 0 1</inkml:trace>
  <inkml:trace contextRef="#ctx0" brushRef="#br0" timeOffset="85688.2">17714 12409 0,'26'0'47,"120"0"-16,145-27 1,79 1-1,-13 0 0,-118-1 0,-160 27-15,172 0 0,-171 0-1,145 0 1,-146-13 0,133 0-1,-133 13 1,133 0 15,-80 0-31,0 0 31,-13 0-15,106 13 15,-119-13-15,92 13-1,-118-13 17,-1 0-17,40 13 17,-92-13-17,-1 0 1,1 0-1,12 0 1,1 14 0,79 12 15,-79-26-15,-27 0 15,0 0-16,1 0 32,-1 13 31,13-13-62,-13 13 0,1-13-1,-1 0 392,27 0-392,132-13 16,-40 0-15,-53 13-16,159-13 31,-92 13-15,66 0 15,-173 0-15,-12 0-16,52 0 31,-39 0-15,-14 0-16,40 0 31,0 0-15,-26 0-16,66 13 31,-40-13-16,-53 0-15,80 0 32,0 13-17,105 0 17,-105-13-17,-27 0 1,-13 0-1,119 0 17,-53 0-17,39 0 17,-131-13-17</inkml:trace>
  <inkml:trace contextRef="#ctx0" brushRef="#br0" timeOffset="87415.49">1389 13189 0,'13'0'94,"67"0"-78,-14 0-16,225-13 31,-53 0-16,13 13 1,212-13 15,-264 13-15,184 13 15,-211-13-15,-13 0-1,0 13 1,0-13 0,13 13-1,-14 1 1,14-1 0,93 13 15,-186-26-16,67 0 17,-80 0-1,-26 0-31,52 14 16,-52-14-1,0 0-15,52 0 16,14 0-1,-53 0-15,119 0 32,-53 0-17,-53 0-15,80 0 32,-80 0-17,-53 0 1,27 0-1</inkml:trace>
  <inkml:trace contextRef="#ctx0" brushRef="#br0" timeOffset="90558.68">6548 12859 0,'40'0'78,"53"13"-62,-14-13-16,212 0 31,-53 0-15,-13 0-1,-40 0 1,-13 0 0,-26 13-1,-1 14 1,1-14-1,158-13 17,-132-13-17,199-1 17,-186 14-17,13 0 1,-105 0-1,185 0 1,-106 0 0,13 14-1,13 12 1,107-13 15,-107-13-15,-119 0-16,133 0 31,-106 0-15,-66 0-16,52 0 31,-52-13-15,-27 13 15,0 0-16,1 0 17</inkml:trace>
  <inkml:trace contextRef="#ctx0" brushRef="#br0" timeOffset="93450.68">6469 12859 0,'-13'0'47,"0"-13"-31,-14-14 15,27 14 0,-13-14-15,13-12 15,0-1-15,0 27 15,0 0-16,13-40 17,0 13-17,14-13 17,-14 40-17,27 0 16,-27-1-15,0 1 0,14-13-1,-14 12 1,27-12 0,-14 26-16,14-13 31,-14-1-16,-13 14-15,1-13 16,12 13 0,27 0-1,40 0 1,-40 13-16,211 1 31,67-28 0,-172 14-15,132 27 15,-119 13-15,145-1 15,-171-12-15,-14-14-1,0-13 1,53 13 15,-39-13-15,-80 0-16,133 27 31,-54-27-15,-79 0-16,133 0 31,-54-27-15,-26 14-1,14 0 1,118 0 15,-145 13-15,92-14 15,-92 1-15,119 0 15,-119 13-15,-40 0-1,40 0 1,-53 0-16,79 0 31,-66 13-15,-53-13-16,27 0 31,-27 13-15,27 14-1,-27-14-15,0 0 31,-13 27 1,0 13-17,-26 39 17,-14-52-17,-52 0 16,12-14-15,54-26-16,-27 27 31,40-14-15,-1-13 15,1 0-15,0 13 15</inkml:trace>
</inkml:ink>
</file>

<file path=ppt/ink/ink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14:59.923"/>
    </inkml:context>
    <inkml:brush xml:id="br0">
      <inkml:brushProperty name="width" value="0.05292" units="cm"/>
      <inkml:brushProperty name="height" value="0.05292" units="cm"/>
      <inkml:brushProperty name="color" value="#FF0000"/>
    </inkml:brush>
  </inkml:definitions>
  <inkml:trace contextRef="#ctx0" brushRef="#br0">1574 5014 0,'80'26'94,"78"-12"-78,385-28 15,-199 1-15,-172 0-16,291 13 31,-13-53 0,-278 13-15,26 1 15,0 25-15,-52-12 15,-14-27 0,-105 13-31,65-92 31,-26 53-15,-39 39-16,52-39 31,-66 52-15,-26-52 15,-53 13-15,-66-27-1,-106-39 1,-93 26 0,133 66-1,-1 27-15,-423 26 32,265 67-17,212-41-15,-173 14 31,225-26-15,67-27-16,-27 13 31,27 0-15,-14 0-16,-92 1 31,-1-14-15,54 0-16,-106 39 31,79 1-15,-79 92 15,105-52-15,-65 118 15,105-105-16,27-54 1,26 80 15,159 146 1,0-67-17,-92-131-15,105 25 31,-119-92-15,-40 0-16,27-53 31,13 0-15,1-26 0</inkml:trace>
  <inkml:trace contextRef="#ctx0" brushRef="#br0" timeOffset="5515.31">11933 8348 0,'-14'0'62,"-25"0"-46,-1 26 0,0 27-1,-26 13 17,27-26-17,25-14-15,1 14 31,13 0-15,13-27-16,80 93 31,132 0 1,53-27-1,-67-66 0,-118-13-15,92 0 15,-105 0-15,39-26 15,-93 26-16,1-14-15,65-12 32,-39 13-17,-27 13-15,14-27 32,-27 1-17,1 13-15,12-27 31,-13 13 1,1 14-17,-14 0 17,0-13-17,0-1 16,0 1-15,-14-14 15,-12 0-15,-1 14 0,-12-14-1,-14 0 1,26 14-1,-12 0 17,25 12-17,-25-12 17,-1-1-17,0 14-15,-52-13 31,12 26-15,41-14-16,-94 1 31,41 0-15,-93 13 15,66 0-15,-1 0-1,-131 13 17,79 53-1,106-13-15,0 0 15</inkml:trace>
  <inkml:trace contextRef="#ctx0" brushRef="#br0" timeOffset="12158.14">11456 8811 0,'-26'0'31,"-53"0"-15,-54 0 0,-52 0-1,79 13 1,-198 53 0,211-40-1,-65-12 1,78-14-16,-78-14 31,38-25 0,94 12-31,-53-26 32,12 0-17,1-13 1,-39-40 15,52 67-15,0-14 15,53 40-15,-14-14-1,1 1 1,0-14 15,13 27-15,0 0-1,-13-14 17,13 14-17</inkml:trace>
  <inkml:trace contextRef="#ctx0" brushRef="#br0" timeOffset="12841.9">9115 8493 0,'26'-13'31,"-12"0"-15,12-1-16,67-52 31,-40 27-16,-27 25-15,27 1 32,13 13-1,40 27 0,-13-1-15,-67-13-1,0 14 1,1-14 0,13 13 15,-14-12-15,27 12 15,-40-26-16,0 0 1</inkml:trace>
  <inkml:trace contextRef="#ctx0" brushRef="#br0" timeOffset="19367.18">6429 9869 0,'14'-13'94,"52"13"-63,26-27-15,120 1 15,-119 26-15,-1-13-1,14 13 1,106 0 15,-133 0-15,40 0 15,-106 0-15,14 0 15,105 0 0,-79 0-31,79 0 31,-105 0-31,26 0 32,-27 0-17,1 0 1,52 0 15,-26 0-15,13 13 15,-39 0-15,39-13 15,-40 0-15,14 13-1,13-13 1,26 0 15,-52 0-15,-1 0-16,53 0 31,-26 0-15,-26 0-16,79 0 31,13 0 0,-53 0-15,40 0 15,0-13 0,-14 13-15,1 0-1,-1 0 1,41 0 15,-1-13-15,-13 13 15,40 0 0,-120 0-31,67 0 32,-66-13-17,13 13 17,-40 0-17,27 0 16,-1 0-15,-12 0 0,13 0-1,13 0 1,52-14 15,-52 14-15,0 0-1,79-13 17,-65 13-17,-41-13 1,67 13 0,-14 0 15,-26 0-16,-40 0-15,40 0 32,-26 0-17,-14 0-15,13 0 32,-13 0-17,54 0 16,-54 0-15,27 0 15,-1 0-15,27 13 15,-13-13 0,-26 13-31,26-13 32,-40 0-32,40 14 31,-40-14-15,27 13 15,13-13-16,0 0 17,-40 0-1,0 0 0,0 0 0,0 0 48,1 0 124,-1 0-188,27 0 1</inkml:trace>
  <inkml:trace contextRef="#ctx0" brushRef="#br0" timeOffset="22980.79">11999 9829 0,'13'0'78,"40"0"-63,0 0-15,225 13 32,-53-13-17,26 14 1,252 12 15,-292 1-15,-12-14-1,-67 0 1,53-13 15,-13 13-15,-119-13 0,66 0-1,-66 0-15,93-13 31,-67 0-15,-39 13-16,66-13 31,-54 13-15,-25 0-16,39 0 31,-13 0-15,26 0-1,1 0 1,-41 0-16,81 0 31,-81-14-31,80 14 32,0-13-1,-53 13-16,40 0 17,-53 0-17,13 0 1,-13 0 0,-26 0-1,39 0 1,-26 0-16,65 0 31,-38 0-15,-41 13-16,40-13 31,-39 0-15,-14 0-16,0 0 31</inkml:trace>
  <inkml:trace contextRef="#ctx0" brushRef="#br0" timeOffset="23790.8">16272 9763 0,'26'13'62,"27"27"-46,27 13 15,-67-40-15,0 0-16,14 14 31,-1-27-15,-26 13-16,-13-13 125,-14 0-110,-79 27 17,54-14-17,-15 13 17,54-13-17,0 1 1,0-14-1,-14 13 1,14-13 62</inkml:trace>
  <inkml:trace contextRef="#ctx0" brushRef="#br0" timeOffset="35658.03">18706 9882 0,'13'0'78,"53"0"-62,-13 0-16,146-26 31,-67 12-15,-92 1-16,39 13 31,-66 0-15,27 0-1,-27 0 1,14 0 15,-14 0-15,0 0 0,14 0-1,26 0 16,-14 13-15,1-13 15,66 27 1,-80-27-32,27 13 31</inkml:trace>
  <inkml:trace contextRef="#ctx0" brushRef="#br0" timeOffset="38749.04">3069 10504 0,'27'0'31,"-14"0"-16,0 0-15,27 0 32,-1 0-17,14 0 1,14 0 0,12 0-1,40 0 1,-53 0-1,80 13 1,-80 0-16,53-13 16,0 0 15,-79 0-15,52 0 15,-65 0-16,12 0-15,27 0 32,-39 0-17,-14 0-15,14 0 32,-1 0-17,1 0 1,-14 0-1,26 0 17,-25 0-17,12 0 1,-13 0 0,1 0-1,-1 0 1,0 0 15,14 0-15,-1 0 15,0 0-15,1 0 15,-14 0-16,27 0 17,-27 0-17,0 0 17</inkml:trace>
  <inkml:trace contextRef="#ctx0" brushRef="#br0" timeOffset="40060.35">8321 10438 0,'40'13'93,"26"0"-77,53 1 15,-13-1-15,-14-13-1,-12 0 1,-40 0-16,65 13 31,-38-13-15,-28 0 0</inkml:trace>
  <inkml:trace contextRef="#ctx0" brushRef="#br0" timeOffset="44838.87">10120 10491 0,'14'0'110,"25"0"-79,27 0-15,120 0 15,-94 13-15,-12-13-1,12 0 1,27 0 15,-39 0-15,-41 0-16,94 13 31,-41-13-15,-52 0-16,66 0 31,-40 0-16,-26 0-15,92 0 32,-53 0-17,-39 0 1,0 0-16,26 0 16,13 0-1,0 0 1,-12 0-1,12 0 1,0 0 0,14 13-1,-53-13 1,92 0 0,-66 0-1,0 0 1,14 0-1,-14 0 1,93 0 15,-107 0-15,15-13 15,-28 13-15,-12 0-16,65 0 31,-26 0-15,-39 0-16,52-13 31,-13 13-15,1 0-1,-1 0 1,92-13 15,-91 13-15,12 0-1,-13-13 1,-13 13 0,13 0-1,27 0 16,-53 0-15,-14 0-16,27 0 31,0 0-15,-40 0-16,80 0 31,-54 0-15,80 0-1,80 0 17,-27 0-1,-106 0-15,53 0 15,-66 0-16,-13 0 1,13 0 0,13 0 15,-27 0-15,-25 0-16,65 0 31,-26 0-16,40 0 17,-67 0-17,14 0 17,-27 0 14,0 0-30,0 0 15</inkml:trace>
  <inkml:trace contextRef="#ctx0" brushRef="#br0" timeOffset="57063.95">3492 11681 0,'27'0'78,"13"14"-62,-14-14-16,146 26 31,-93-13-15,1-13-16,65 0 15,41 0 17,-120 0-17,66 0 16,-39 14-15,79-14 15,-80 0-15,40 0 15,-26 13-15,-53-13-16,119 0 31,13 0 0,-145 0-31,92 0 32,-79 0-17,13 0 1,-13 0 15,-39 0-15,25 0 15,1 0-15,26 0 15,-26 0-16,-14 0 1,40 0 0,-39 0-16,52-13 31,-39-1-15,-27 14-16,40-13 31,-13 13-16,13-13 1,-40 13-16,40 0 31,-27 0-15,40-13 15,-13 13-15,-13 0-1,0 0 1,-27 0 0,0 0-1,0 0 17,14 0-17,-14 0 48,0-14-32,1 14-15</inkml:trace>
  <inkml:trace contextRef="#ctx0" brushRef="#br0" timeOffset="63404.68">2553 12290 0,'13'0'62,"40"13"-46,133-13 15,-81 0-15,-38 0 0,78 0-1,-52 0-15,224-13 31,-92-14-15,-119 14-16,185 13 31,-132 0-15,-1-13 0,-12 13-1,-1-13 1,1 0-1,158-14 17,-158 14-17,-1 0 1,1-1 0,105-12 15,-145 13-16,-13-1 1,79 14 15,-40 0 1,-26 0-17,-40 0-15,93 0 31,-120 0-31,94-13 32,-14 13-1,-66 0-15,52 0 15,-52 13-16,13-13 1,-13 0 0,93 40 15,-106-40-15,-14 0-16,14 13 15,13-13 1,-40 0-16,40 14 31,-27-14-15,27 0 15,-26 0-15,-1 0-1,1 13 1,12-13 15</inkml:trace>
  <inkml:trace contextRef="#ctx0" brushRef="#br0" timeOffset="67291.35">7885 12158 0,'53'0'140,"39"13"-108,-65-13-17,12 0 1</inkml:trace>
  <inkml:trace contextRef="#ctx0" brushRef="#br0" timeOffset="70214.46">10332 12330 0,'53'0'78,"66"0"-31,0 13-47,13-13 15,-52 0 1,145-27-1,-146 27 1,80-26 0,-106 26-1,66 0 1,-66 0 0,66-13-1,26-1 16,14 14 16,0-13-15,26 0-17,-53 13 16,-79 0-15,119 0 15,-79-13-15,132 0 15,-133-1-15,40 14 15,-39-13-15,-53 13-16,119-13 31,-40 0-15,-67 13-16,94-14 31,-67 14-16,-39 0-15,53 0 32,-54 0-32,67 14 31,-13-14 0,-80 0-15</inkml:trace>
  <inkml:trace contextRef="#ctx0" brushRef="#br0" timeOffset="70947.94">13970 11946 0,'13'13'47,"53"40"-16,-26-13 0,-13-14-15,-27-13-16,39 14 31,-26 13-15,1-27 15,-28 0 32,-91 14-48,-279 39 17,186 39-17,158-91 1,13-1-1</inkml:trace>
  <inkml:trace contextRef="#ctx0" brushRef="#br0" timeOffset="85442.24">18045 12250 0,'13'0'78,"40"0"-63,-27 0 1,120 0 0,-80 13-1,146-13 1,52 0 15,-39 0 0,-27-13 16,-26 13-31,-53 0 15,-39-13 0,-67 13-15,53 0 0,-39 0-1,39 0 1,-53 0-1,80 0 1,-40-13 0,-14 13-1,-12 0 1,12 0-16,28 0 16,25 0 15,1 0 0,13 0 0,13 0 1,-40 0-1,-39 0-16,26 0 1,-40 0 0,-12 0-1,25 0 1,-12 0 15,-14 0-15,0 0-1,0 0 17,27 0-1,-27 0-15,1 0 15,12 0 0,0 0 0,14 0-15,13 0 15,-40 0-15,27 0-1,-14 0 1,14 0 0,0 0-1,-14 0 1,40 13 0,-52-13-1,52 0 1,-27 0 15,-25 0 0,-1 0 16,13 0-31</inkml:trace>
  <inkml:trace contextRef="#ctx0" brushRef="#br0" timeOffset="90714.83">1508 12885 0,'40'0'78,"66"0"-63,66 0 1,39 0 0,-12 13-1,184-13 17,-158 0-1,-66 0-16,-80 0-15,160 0 32,-94 0-17,-92 0-15,106 14 32,-80-14-17,-13 0 1,53 0 15,-66 0-15,-40 0-16,1 0 47,-1 0-1,0 0-30,14 0 31,26 0-31,-14 0-16,133 13 31,-53-13-16,106 0 17,-119 13-17,53-13 17,-120 0-17,54 0 16,-40 0-15,119 13 15,-79-13-15,12 0 15,-91 0 16</inkml:trace>
  <inkml:trace contextRef="#ctx0" brushRef="#br0" timeOffset="100274.66">14631 12872 0,'40'0'94,"66"0"-79,53 0 1,132-13 15,-185 0-31,251-1 31,-132 14-15,-133 0-16,226 0 31,-133 0-15,-13 0-1,-26-13 1,-1 13 0,93-13 15,-145 13-15,-27 0-1,26 0 16,-65 0-15,-14 0 0,0 0-1,1 0 1,-1 0 0,0 0-16,53 0 31,-26 0-16,-27 0-15,27 0 32,0 0-17,52 0 17,-39 0-17,53 0 16,-40 0-15,-13 0 0,13 0-1,-13 0 1,0 0 0,-27 0 15,1 0-16,-14 0 1,27 0 0,-14 0-16,27 0 31,79 13 0,-92-13-31,66 0 31,39 0 1,-78 13-17,52-13 17,-40 14-17,14-14 1,-14 0-1,106-14 17,-105 14-17,-14 0 17,-27 0-17,-12 0-15,52 0 31,-39 14-31,39-14 32,-39 0-17,0 0 1,-14 0 0,54 13 15,25-13 0,-52 0-15,0 0-1,-40 0 1,54 13 0,-54-13 15</inkml:trace>
  <inkml:trace contextRef="#ctx0" brushRef="#br0" timeOffset="103187.02">20518 12819 0,'14'0'78,"39"13"-63,158 1 17,226-14-1,-331 0-31,171 13 31,-131 0-15,-93 0-16,92-13 31,-65 0-15,39 13 15,-66-13-15,0 0 15,-14-13-16,94 0 17,-80 13-17,-14-13 1,1 13 0,66 0 15,39 0-16,-12 0 17,-80-13-17,-27 13-15,0 0 32,-12-14-1,-1 14-16</inkml:trace>
  <inkml:trace contextRef="#ctx0" brushRef="#br0" timeOffset="109214.35">3876 13414 0,'27'14'78,"26"12"-62,-27-13-16,159-13 31,-26 0-15,145 0 15,-119 0-16,14 0 1,-1 14 0,-105-1-1,52-13 1,14 0 0,53 0 15,-159 0-16,158-13 1,-144-1 0,65 14-1,-79 0-15,145 0 32,-92 0-17,-40 0-15,106-13 31,-106 13-31,120-13 32,12 13-1,-132 0-15,66-13 15,-52 13-16,-1 0 1,14 0 0,-14 0-1,-39 0 1,0 0-16,79 0 31,-53 0-15,-27 0-16,54 0 31,-27 0-15,-39 0-16,-1 0 15,1 0 1,12 0-16,14 0 16,0 0-1,40 0 16,-54 0-15,-12 0 0,-1 0-1,-13 0 1,1 0 0,-1 0-1,0 0 32,0 0-31,1 0 140</inkml:trace>
  <inkml:trace contextRef="#ctx0" brushRef="#br0" timeOffset="112427.81">18613 13520 0,'14'0'16,"25"0"15,133 13 0,-106-13-31,106 0 31,40 0-15,-119 0-16,198 0 31,-93 0-15,-105-13-16,171 13 31,-131 0-15,-80 0-16,-14 0 15,14-13 1,0 0 0,-26 13-1,12-13 1,14-1 15,-40 14-15,1-13-1,52 0 17,13 13-1,-52 0-16</inkml:trace>
  <inkml:trace contextRef="#ctx0" brushRef="#br0" timeOffset="121925.91">21365 13454 0,'53'0'109,"278"27"-78,158 12 0,27-12 1,-185-14-1,-225-13-15,105-13-1,-171 13 1,13-27-1,-27 27 1,-12-13 0,-1 13-1,0 0-15,27-13 16,-27 13 0</inkml:trace>
  <inkml:trace contextRef="#ctx0" brushRef="#br0" timeOffset="125228.42">6072 13944 0,'53'26'47,"93"14"-31,-54-14-1,318-13 1,-92-13-1,-133 0 1,357 0 0,93-13 15,-489 13-15,158 0-1,-52 13 16,-28 1 1,41-1 15,-133-13-32,120 0 1,-67 13 31,-119-13-32,13 0 32,160 0-16,-173 0-31,119-13 16,-145 13 0,-14 0-1</inkml:trace>
</inkml:ink>
</file>

<file path=ppt/ink/ink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17:16.741"/>
    </inkml:context>
    <inkml:brush xml:id="br0">
      <inkml:brushProperty name="width" value="0.05292" units="cm"/>
      <inkml:brushProperty name="height" value="0.05292" units="cm"/>
      <inkml:brushProperty name="color" value="#FF0000"/>
    </inkml:brush>
  </inkml:definitions>
  <inkml:trace contextRef="#ctx0" brushRef="#br0">11337 5093 0,'-39'0'15,"-14"40"1,-93 185 15,93-53-15,53 106 15,133-173-15,396 107 15,26-146-15,-237-53-16,634 1 31,-330 25-15,-344-25-16,357 12 31,-489-26-16,131-119 1,-237 79 0,26-132-1,-53 119 1,1-119 0,-14 120-1,-106-134 1,40 107-1,-358-159 17,213 158-32,-596-105 15,-291 172 17,264 211-1,371 1 0,304-120 0,120-65-15,-14 25 0</inkml:trace>
  <inkml:trace contextRef="#ctx0" brushRef="#br0" timeOffset="7867.05">7832 7250 0,'0'-14'31,"39"14"32,28 0-48,78 0 17,-13-13-17,-66 13-15,133 0 32,-67 0-17,-66 0-15,93 0 31,-40 0-15,-26 0 0,92-13 15,-106 13-15,80 0 15,-66 0-16,13-13 1,-14-1 0,-39 14-1,79 0 1,-92 0-16,26 0 31,40 0 0,-80 0-31,54 0 32,-14 0-17,0 0 1,-13 0 0,-13 0-1,-1 0 1,28 0 15,-54 0-15</inkml:trace>
  <inkml:trace contextRef="#ctx0" brushRef="#br0" timeOffset="11688.43">12330 7223 0,'13'0'31,"13"0"-15,173 40 15,-41-27-16,120-13 17,-79 0-17,-107 0-15,133-13 32,-119 13-17,-93 0-15,27-13 31,-27 13 1,0 0-1,14 0 16,13 0-32,-14 0 1,106 0 0,-79 0 15</inkml:trace>
  <inkml:trace contextRef="#ctx0" brushRef="#br0" timeOffset="12987.58">14102 7223 0,'27'0'62,"118"13"-31,186 1 1,26-14-1,-119 0 0,-145 0 0,-80 0 1</inkml:trace>
  <inkml:trace contextRef="#ctx0" brushRef="#br0" timeOffset="16536.23">18441 7197 0,'14'0'31,"-1"0"-15,106 0 15,159 0 1,-93 0-17,13 0 1,199 0 15,-159 0 0,-171 0-15,-28 0 0,-12 0 15,-14 0-16,0 0-15,14 0 32,-14 0-17</inkml:trace>
  <inkml:trace contextRef="#ctx0" brushRef="#br0" timeOffset="18784.55">22304 7131 0,'14'0'31,"25"0"-16,-12 0-15,131 13 32,-91-13-32,12 0 15,265 13 17,-27-26-1,-250 13-31,105 0 31,-67 0-15,-38 0-1,-1 0 1,53 0 15,-40 13-15,14-13-1,26 0 17,-93 0-32,67 0 31,-40 13-15,-27-13-16,40 0 31,-13 0-16,-26 0-15,26 0 32,-40 0-32</inkml:trace>
  <inkml:trace contextRef="#ctx0" brushRef="#br0" timeOffset="20772.66">1164 7871 0,'27'0'16,"12"14"15,14-14-16,159 39 17,-119-39-17,26 14-15,277-1 32,-131-13-17,-172 0-15,105-13 31,-145 13-15,-27 0-16,1 0 47,-1-14-31,1 14-1,-1 0 1,93 14-1,-53-1 1,146-13 0,-132 0-1,91 0 1,-25 0 15,-120 0-15</inkml:trace>
  <inkml:trace contextRef="#ctx0" brushRef="#br0" timeOffset="27715.58">9062 7871 0,'13'0'93,"14"0"-61,26 0-17,119 14 16,-53-1-15,0-13 0,53 13 15,-14-13-15,-105-13-1,40 13 1,-53 0-16,92 0 31,-66-13-15,-26 13-16,66 0 31,-40 0-15,13 0-1,40 0 16,0 0 1,0-14-17,-39 14 32,-41 0-47,54 0 16,-67 0-1,80 0 17,-79 0-32,79 0 31,-54 0-15,-12 0-16,53 0 31,-67 0-31,80 14 31,-66-14-31,13 0 31,-14 13-15,1-13 0,0 0-1,-14 0 16,-13 13-15,1-13 62,12 0-31,-13 0-31,40 0 15,27 0 0,-54 0-31,53 0 31,40 0 1,-26 0-17,0 0 32,-14 0-16,-13 0 1,-53 0-32,40 0 15,-39 0 1,52 0 0,-53 0-1,53 0 1,27 0 15,13 0 0,-1 0 1,-25 0-1,-41 0 0,1 0 0,-27 0-15,54-13 0,-54 13-1,40 0 1,-27 0-1,53 0 1,-39 0 0,66 0-1,-66 0 1,52 13 0,-65-13-1,52 13 1,27 1 15,-66-14-15,26 0 15,-53 0-15,40 0-1,-40 13 1,40-13-1,-26 0 1,92 0 0,-27 0 15,-65 0-15,65 0-1,-52 0 1,53 0-1,-54 0 1,41 0 0,39 0 15,-66 0-15,66 0 15,-93 0-16,14 0-15,92 0 32,-39 0-17,-40 0-15,92 0 32,-65 0-17,-41 0-15,67 0 31,-79 0-15,52 0 0,-53 0-1,40 0 1,-52 0 0,52 0-1,13 0 16,-26 0 1,-40 0-17,54 0 17,-1-13-1,-27 13 0,1 0-15,-13 0-16,25 0 31,-12 0-15,-27 0-1,27 0 1,-27 0-1,14 0 1</inkml:trace>
  <inkml:trace contextRef="#ctx0" brushRef="#br0" timeOffset="31543.05">20638 7885 0,'13'0'94,"53"0"-78,-13 0-1,211-27 1,-145 14-1,278-14 1,13-25 15,-185-1 1,-53 39-1,40 14 0,-53-13 0,-27 0-15,-66 13-16,172-13 31,-39 13-15,-107 13-1,173 0 1,-186-13 0,54 0-1,-107 0 1,14 0 0,-27 0 15,0 0 31,0 0-46,1 0-16,25 0 31,1 0-15,0 0-16,26 0 31,-53 0 0</inkml:trace>
  <inkml:trace contextRef="#ctx0" brushRef="#br0" timeOffset="34299.89">1191 8692 0,'26'0'78,"27"26"-62,185-13 15,-79-13-15,119 0 15,-212 0-15,-13 0-16,145 13 31,-66-13-16,-92 0-15,79 0 32,-66 0-17,-26 0-15,52 0 32,-13 0-17,93-13 16,-67 13-15,133 13 15,-79-13-15,145 0 15,-159-13-15,120 0 15,-199 13-15,-1-13-16,94 13 31,-53 0-15,-54 0-16,54-13 31,-27 13-16,-53 0-15,53-14 32,-39 14-17,-14 0 17,0-13 93,27 13-110,66-13 16,39 0-15,41-1 15,-134 14-15,-38 0-16,12 0 31,-13 0 16,1 0-16,12 0-15,1 0-16,52 0 31,-26 0 0</inkml:trace>
  <inkml:trace contextRef="#ctx0" brushRef="#br0" timeOffset="37929.94">5517 8665 0,'13'0'78,"0"0"-62,80 0 0,-40 0-1,132-13 1,-106 13-1,159-27 1,-172 14 0,146-13-1,-146 26 1,146-27 15,-159 27-31,119 0 16,-106 0-1,79-26 17,67 13-17,-106 13 17,0 0-17,105-14 16,-118 14-15,79 0 15,-119 0-31,132 0 32,-53 0-17,-79 0-15,119 0 31,-66-13-15,-53 13-16,119 0 31,-40 13-15,-65-13-16,91 0 31,-65 0-15,-53 0-16,79 0 31,-80 0-31,94 0 31,-94 0-31,67 0 32,53 14-1,-67-14-16,94 0 17,-107 0-17,0 0 1,27 0 0,40 0-1,26 0 1,39-14 15,-131 1-15,-27 0-1,-14 13 1,1-13-16,106 13 31,-107 0-15,-12 0 15,12 0-15,-25 0-16,52 0 31,-53 0-15</inkml:trace>
  <inkml:trace contextRef="#ctx0" brushRef="#br0" timeOffset="51808.79">7686 9340 0,'27'0'78,"12"13"-62,120 13 0,13-12-1,-79-14 1,211-14-1,-225 1 1,146 0 0,-26 0 15,-133 13-15,40-13 15,-53 13-16,39 0 17,-39-14-17,79-12 17,-66 26-17,1 0 16,-28 0-15,-25 0-16,25 0 31,-12-13-15,26 13 15,-40 0-15,40 0-1,-27 0 1,27 0 0,-40 0-1,27 0 1,-27 0 0,14 0-1,12 0 32,-12 0-31,26 0 15,-27 0-15,54 0-1,52 0 32,-106 0-47,14 0 16,92 0-1,14 13 32,26 0-16,-132-13-31,39 0 16,-53 0 0,67 13 15,-67-13-31,54 0 16,-54 0-1,27 0 16,-40 0-31,14 0 32,-14 0 15,14 0-32,25 0 16,-38 0-15,39 0 15,-14 0-15,14-13 15,0 13-15,-26 0-16,52-13 31,-39 0-15,-27 13-16,40 0 31,-27 0-15,-13-14-16,40 14 31,-26 0 0,-1 0-15,40 0 15,-26 0-15,26 0-1,-26 0 16,-27 0-15,53 0 15,-52 0-31,52 0 16,-40 0 0,40 0 15,-52 0-31,38 0 31,-25 0-31,39 0 16,13 0 15,1 0 0,-40 0 0,-14 0-15,27 0 0,-27 0-1,27 0 1,-39 0 0,25 0-1,-26 0 1,27 0-1,-27 0 1,27 0 0,26 14 15,27-14 0,13 0 0,13 0 1,-40 0-1,-53 0-15,27 0-1,-39 0 1,25 0-1,-25 0 1,12 0 0,-13 0 15,0 0-15,1 0-1,-1 0 1,27 0 15,26 0 0,-40 0-15,40 0 15,-52-14-15,-1 14 15,0 0 141,0 0-156,67 0 15,-14 0 0,-26 0-15,-27-13 15</inkml:trace>
  <inkml:trace contextRef="#ctx0" brushRef="#br0" timeOffset="57167.02">14936 9181 0,'39'0'94,"28"0"-78,144 0 15,-78 0-15,105 0 15,-159 0-15,-53 0-1,-12 0 1,-1 0 546,27 0-546,52 0 15,-52 0-31,53 0 31,-27 0-15,-27 0-16,54 0 31,-40 0-15,0 0 0,13 0-1,-13 0 1,26 13-1,14-13 1,79 0 15,-106 0-15,0 0 0,106 0 15,-132 0-16,66 0 1,-40 0-16,-13 0 16,39-13-1,-39 13-15,93 0 32,-107-13-32,107 13 31,-40 0-16,185-13 17,-132 13-17,-14 0 1,1-14 0,92 1 15,-132 13-16,-67 0 1,94 0 0,-67-13-1,-13 13 1,13 0 15,-40 0-15,40-13 15,-52 13-15,12 0-16,14 0 31,-1 0-15,-25 0-16,52 0 31,-13 0-16,-27 0-15,54 0 32,-41 0-17,41 0 17,-54 0-17,-13 0 1,14 0-1,-1 0 1,14 0 0,0 0 15,-27 0-15,0 0 15,0 0 31,0 0-46,14 0 15,-14 0-15,14 0-1,-1 0 1,14 0 15,-14 0-15,-13 0 0,27 0-1,-27 13 1,40-13-1,-26 0 1,39 0 0,-40 0-1,41 13 1,12-13 15,-26 0-15,39 13 15,-52-13-15,53 0 15,-27 0 0,-53 0-15,27 0-1,-14 0 1,54 14 0,-54-14-1,40 13 1,-26-13 0,-27 0-1,0 0 1,1 0-1,12 0 1,53 0 31,-52 0-47,39 0 16,13 0 15,1 13 0,-67-13 0,0 0 79</inkml:trace>
  <inkml:trace contextRef="#ctx0" brushRef="#br0" timeOffset="59699.09">21511 9208 0,'39'0'47,"80"0"-32,-39 0 1,277-27 0,-198 27-1,357 0 1,-14-26 15,-211-14-15,-172 27-16,53-27 31,-158 40-15</inkml:trace>
  <inkml:trace contextRef="#ctx0" brushRef="#br0" timeOffset="62348.03">2725 9776 0,'40'0'78,"66"14"-62,158 12 15,-26-26-15,199 0 15,-239 0-15,80 26 15,-212-12-16,-26-14 1,-27 0 0,14 0-1,-14 0 1,27 0 0,-1 0-1,94 0 16,-54 0-15,-39 0 0,39 0-1,-66 0 17</inkml:trace>
  <inkml:trace contextRef="#ctx0" brushRef="#br0" timeOffset="67612.72">14393 10001 0,'-13'13'0,"13"14"31,-13-14-15,13 0-16,0 1 15,0 25 1,0 1-16,-13 79 31,13-40-15,0-52-16,0-1 15,0 14 1,0-13 0,0 25-1,0-12 1,13-13 0,-13-1-1,13 0 1,66 14 15,14-13-15,53-27-1,105 13 1,-79-13 0,595 13 15,-568-13-31,343-26 31,-211-1-15,-172 14-16,290 13 31,-184 0-15,-27 0-1,-53 0 1,-26 0-1,-27 0 1,-26 0 0,-13-13-1,-1-1 1,14 1 0,0 13-1,-66 0 1,79 0-1,-93 0 1,27 0 0,-13 0-1,-14 0 1,1 0 0,-1 0-1,-26 13 16</inkml:trace>
  <inkml:trace contextRef="#ctx0" brushRef="#br0" timeOffset="69477.03">14407 9922 0,'13'0'15,"26"0"1,1 0-16,159 0 31,-1 13-15,-92-13-16,251-13 31,-119 0-15,14-1-1,-1 1 1,-13 13 0,146 0 15,-239 0-16,80-13 17,-146 0-17,27 13 1,-53 0 0,93 0-1,-67 0-15,172 13 31,-79 0-15,-92-13-16,118 27 31,-65-27-15,-1 13 0,172 0 15,-185 0-16,53-13 17,-106 0-17,-39 0 1,26 14 0,-27-14-16,54 0 31,-28 13-16,-38-13-15,52 0 32,-27 13-32,67-13 31,-40 13-15,-26-13-1,-13 0 1,-14 0-1,-13 13 48,0 107-32,13-1 0,-13-66-15,0-14 15,0-12-15,-13-14-16,-40 40 31,13-13-15,1-14-16,-81 40 31,28-26-15,52-27-16,-52 13 31,52-12 0,27-14-15,-1 13 15</inkml:trace>
  <inkml:trace contextRef="#ctx0" brushRef="#br0" timeOffset="71849.06">18071 9657 0,'0'40'62,"0"13"-46,13 53 15,1-53-15,-1-27-16,26 14 31,-39-27-15,14-13 15,25 0-15,-25 0-1,38-26 1,-25 12-16,13-12 16,-27 13-1,0-1 1</inkml:trace>
  <inkml:trace contextRef="#ctx0" brushRef="#br0" timeOffset="72521.97">18230 9882 0,'0'-40'62,"26"-12"-46,80-107 15,-79 132-15,-1 1-16,67-40 31,-54 39-15,-25 27-16,38 0 31,-25 14-15,-14-14-1</inkml:trace>
  <inkml:trace contextRef="#ctx0" brushRef="#br0" timeOffset="82269.22">2461 11853 0,'13'0'47,"27"14"-32,158 12 17,-13-26-17,252 26 17,-318-26-17,-106 0 16</inkml:trace>
  <inkml:trace contextRef="#ctx0" brushRef="#br0" timeOffset="84866.46">4815 11099 0,'0'0'0,"-13"13"15,13 1-15,-26 25 32,12 1-17,14-13-15,-13-1 16,13 14 0,0-27-16,0 27 31,0-14-16,13-13-15,14 40 32,-1-26-17,-26-14 1,27 0 0,-14-13 15</inkml:trace>
  <inkml:trace contextRef="#ctx0" brushRef="#br0" timeOffset="85454.46">4789 11430 0,'13'-40'15,"0"27"1,27-66-1,-27 52 1,67-79 0,92 1 15,26-1 0,-52 40 0,-41 52 1,-91 14-1</inkml:trace>
  <inkml:trace contextRef="#ctx0" brushRef="#br0" timeOffset="87363.24">4776 11152 0,'0'13'0,"-14"27"31,1 0-15,13 13-1,0-27 32,0-13-47,40 40 16,-27-53 0,14 27-1,-14-14 1,13 0-1,1-13 17,-1 0-17,93-26 1,53 13 15,-158 13-15,12 0-1</inkml:trace>
  <inkml:trace contextRef="#ctx0" brushRef="#br0" timeOffset="88818.44">6072 11007 0,'-13'26'32,"13"-13"-17,-13 1-15,-14 65 31,1 0-15,13-52-16,-1 39 31,14-40-15,0-12-16,0 39 31,0-27-15,14-13-16,-1 0 31,13-13-15,-13 0-16,40 14 31,-13-14-15,-13 0-16</inkml:trace>
  <inkml:trace contextRef="#ctx0" brushRef="#br0" timeOffset="89320.49">6125 11324 0,'0'-13'15,"53"-40"17,93-53-17,-54 40-15,186-119 32,-93 105-17,-105 54-15,144 0 31,-118 26-15,-40 0 15</inkml:trace>
  <inkml:trace contextRef="#ctx0" brushRef="#br0" timeOffset="91313.09">5014 10623 0,'0'0'15,"-66"0"1,52 0-1,-52 40 1,27-14 0,-80 120-1,66-93 1,-13 52 0,-1-25-1,41-41-15,-27 94 31,27-67-15,26-26-16,39 52 31,27-39-15,1 13 0,131 27 15,-92-67-16,13-12 1,0-28 0,-13-25-1,26-1 1,0 14 0,14 12-1,-27 1 1,-40-13-1,-39-14 1,-27 13 0,27-131-1,-27 39 1,-26 0 0,-106-67 15,39 120-16,-25-13 17,38 39-1,28 14 0,26 12-15,-40-12-1,26 13 1,-26 13 0,-13 0-1,26 13 1,-132 53 0,106-26-1,-119 39 1,132-39-1,-39 26 1,65-53 15</inkml:trace>
  <inkml:trace contextRef="#ctx0" brushRef="#br0" timeOffset="100575.46">1627 13309 0,'27'0'47,"65"13"-32,384 13 17,-92-26-17,582-39 17,-424-1-17,239 0 16,-530 27-15,344-40 0,-436 40-1,238 0 1,-304 13 0,118 13-1,-171-13 1,39 13-1,-65-13 1</inkml:trace>
  <inkml:trace contextRef="#ctx0" brushRef="#br0" timeOffset="106326.17">11298 5173 0,'39'0'94,"54"13"-79,-14 0-15,173-13 31,-107 0-15,-92 0-16,0 0 31,-40 0 32,1-13-48,38 13 17,1 0-17,0 0 17</inkml:trace>
</inkml:ink>
</file>

<file path=ppt/ink/ink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1T12:19:12.562"/>
    </inkml:context>
    <inkml:brush xml:id="br0">
      <inkml:brushProperty name="width" value="0.05292" units="cm"/>
      <inkml:brushProperty name="height" value="0.05292" units="cm"/>
      <inkml:brushProperty name="color" value="#FF0000"/>
    </inkml:brush>
  </inkml:definitions>
  <inkml:trace contextRef="#ctx0" brushRef="#br0">1693 1905 0,'0'-13'62,"14"13"-46,-1 0-16,146 0 31,39-13-15,-79 13-16,331 0 31,-106 13-16,0 0 1,278 13 15,-331-12-15,26 12 0,-13-13-1,-13 1 1,0-14-1,305-14 17,-266 14-17,-158 14 1,490 12 15,-517-26-31,199 0 31,-238 0-15,-79 0 15</inkml:trace>
  <inkml:trace contextRef="#ctx0" brushRef="#br0" timeOffset="2153.69">3413 5583 0,'13'0'62,"27"13"-46,211 13 15,-26-26-15,252 0 15,-372 0-15,1 14-16,185 25 31,-145-12-15,-80-1-16,93 14 31,-80-27 0,-66-13 0</inkml:trace>
  <inkml:trace contextRef="#ctx0" brushRef="#br0" timeOffset="6589.82">8877 5530 0,'66'0'78,"-26"0"-62,26 0-16,251 0 31,80-13-16,13-1 17,-145 1-17,-146 13-15,198 0 32,-131 0-17,65 27 16,-172-27-15,14 0 15</inkml:trace>
  <inkml:trace contextRef="#ctx0" brushRef="#br0" timeOffset="8905.69">11800 5662 0,'0'0'0,"106"27"15,-40-27 1,225 0 0,-145 0-1,396 0 1,-317-14 0,503 14 15,-477 0-31,464 0 15,12-26 32,-436-1-15,-264 27-1</inkml:trace>
  <inkml:trace contextRef="#ctx0" brushRef="#br0" timeOffset="21144.99">3321 6152 0,'26'0'47,"14"13"-31,-1-13-16,94 0 31,-14 0-15,-40 0-1,120 0 1,184 0-1,-251 0 1,279 0 0,-160-13-1,-145 13 1,211-27 0,-158 27-1,-53-13 1,-53 0-1,-40 13 17</inkml:trace>
  <inkml:trace contextRef="#ctx0" brushRef="#br0" timeOffset="26482.78">1865 6747 0,'40'13'125,"26"0"-109,-13-13-16,66 0 31,-79 0-31,105 0 31,-105 0-31,106 0 31,-54 0-15,93 0 15,-118 14-15,-41-14-1,0 0 17</inkml:trace>
  <inkml:trace contextRef="#ctx0" brushRef="#br0" timeOffset="26842.51">3995 6853 0</inkml:trace>
  <inkml:trace contextRef="#ctx0" brushRef="#br0" timeOffset="27950.35">2871 6773 0,'13'0'93,"53"14"-77,13-1 0,41 0 15,-94-13-31,14 0 31</inkml:trace>
  <inkml:trace contextRef="#ctx0" brushRef="#br0" timeOffset="35594.85">11615 6747 0,'13'0'46,"40"0"-30,-13 13-16,172 0 31,-14-13-15,-92 0-16,211 0 31,-131 0-15,-41 14-1,-26-14 1,-13 0 0,-40 0-1,67 0 17,-67 13-17,13-13 1,-13 0-1,80 13 17,-54-13-17,14 0 17,-40 0-17,-52 0 1,25 0-1,-26 0-15,40 0 32,-13 0-17,26 0 17,-39 0-17,39 0 16,-26 0-15,26 0 15,-40-13-15,1 13 0,-1 0-1,40 0 16,-13 0-15,-26 13-16,52-13 31,-13 0-15,-39 0-16,52 0 31,-26 0-15,-27 13-16,67-13 31,-27 0-15,-13 0-1,-13 0-15,39 0 32,-13 0-17,66 13 16,1-13 1,-67 0-17,0 0 1,53 0 15,-26 0-15,-54 0-16,1 0 15,39 0 1,-39 0-16,79 0 31,-39 0-15,39-13 15,-66 13-15,-14 0-1,14 0 1,93 0 15,-67 0-15,93 13 15,-53 1-15,132-14 15,-118 0-15,-1 0-1,-13 0 1,106 13 15,-119-13-15,-53 0-1,53 0 1,-27 0 0,-39 0-16,52 0 31,-39 0-15,-26 0-16,65 0 31,-26 0-16,14 0 1,52 0 15,-53 0-15,80 0 15,-106 0-15,-13-13 15</inkml:trace>
  <inkml:trace contextRef="#ctx0" brushRef="#br0" timeOffset="39771.78">20002 6734 0,'27'0'78,"13"0"-62,198 0 15,-66 0-15,211 0 15,-197 0-15,131 0 15,-171 0-16,79 0 17,-80-14-1,-13 1 0,14 0-15,39-13 15,-145 12-15,-1 14-16,107 0 31,-53 0-15,-54 0-16,94 0 31,-54 0-16,-39 0-15,92 0 32,-53 0-17,-26 0 1,13 0 15,-39 0-15,26 0 15,-27 0-15,-13 0-1,1 0 1,-1 0 0,27 14-1,26-14 16,-40 0-15,-13 0-16,54 0 31,-28 13 1,-26-13 30,1 0-46,12 0 15,-13 0-15,1 0 30,-1 0 1,13 0-31,1 0 15,-1 0-31</inkml:trace>
  <inkml:trace contextRef="#ctx0" brushRef="#br0" timeOffset="41857.96">1111 7342 0,'27'13'79,"26"-13"-64,79 14 16,13-1-15,-52-13-16,198 26 31,-92 1-15,-107-14-16,80 0 31,-132-13-15,-27 0-16</inkml:trace>
  <inkml:trace contextRef="#ctx0" brushRef="#br0" timeOffset="56630.83">2937 9485 0,'13'0'31,"14"0"-15,65 27 15,-39-27-15,106 0-1,-53 0 1,-53 0-16,66-13 31,-66-1-15,-27 14 0,-26-13-1,13 13 63,0 0-62,1 0 15</inkml:trace>
  <inkml:trace contextRef="#ctx0" brushRef="#br0" timeOffset="57780.07">4088 9499 0,'13'0'63,"146"0"-32,39 0 0,67-14-15,-173 14 0,27 14-1,-79-1-15,-13-13 32</inkml:trace>
  <inkml:trace contextRef="#ctx0" brushRef="#br0" timeOffset="63916.34">12356 8969 0,'13'0'16,"0"-26"-1,107-120 1,290-264 15,225-119 1,-93 145-1,-291 160 0,-198 184-15,27-26-1,-67 66 1</inkml:trace>
  <inkml:trace contextRef="#ctx0" brushRef="#br0" timeOffset="64555.93">13692 6959 0,'13'0'47,"27"0"-47,26 0 16,0 13 0,212 13-1,-53-26 1,172 0 15,-344 0-15,-27 0-1,-26 27 32,14 158-16,-54 79 1,27-52-1,13-172-15,-14 0-1</inkml:trace>
  <inkml:trace contextRef="#ctx0" brushRef="#br0" timeOffset="67026.23">847 10081 0,'13'0'15,"13"0"1,93 13-1,14-13 1,224 0 15,53-13 1,40-1-1,-119 1 0,-226 13-15,186 0-1,-198 0 1,172 13 0,-186-13-1,186 14 1,-186-14-1,199 26 1,-186-26 0,146 13-1,-158-13 1,118-13 0,-145 13-1,132 0 1,-118 0-1,144 13 1,14-13 15,-159 0 1,-39 0-1,39 0 0,-13 0 0,-40 0-15,27 0 0</inkml:trace>
  <inkml:trace contextRef="#ctx0" brushRef="#br0" timeOffset="74527.67">9776 10676 0,'27'0'94,"12"0"-78,81 13 15,-1-13-15,-40 0-16,146 0 31,-80-13-16,-78 13-15,118-13 32,-66 13-17,13-14 1,14 1 0,145 0 15,-133 13-16,14 0 1,27 0 0,13 0-1,-1 13 1,120-13 15,-119 13-15,-93-13-16,185 14 31,-106-14-15,-105 13-16,145-13 31,-92 0-15,-1 0-1,-26-13 1,66-1 15,-132 14-15,-26-13 15</inkml:trace>
  <inkml:trace contextRef="#ctx0" brushRef="#br0" timeOffset="75734.84">15663 10663 0,'27'0'31,"-14"13"-31,93 13 31,39 1-15,67-1 0,39-12-1,-105-1-15,290 0 31,120-13 1,-265 13-17,225-13 17,-291 0-17,-40 0 1,-13 0-1,159-26 17,-159 26-17,0-13 1,13-1 0,212 1 15,-225 13-16,79-13 17,-92 13-17,-80 0-15,186 0 32,-120 0-17,-65 0-15,65-13 31,-78 13-15,-41-14-16,14 14 31,13 0 1,-27 0-1,-13 0-16</inkml:trace>
  <inkml:trace contextRef="#ctx0" brushRef="#br0" timeOffset="79765.06">3545 11284 0,'14'27'47,"52"-14"-31,238 0 15,-79-13-16,40 0 1,12 0 0,107 14 15,-27-1-15,-66 27 15,-106-14-16,-105 0-15,145-12 32,-119-14-17,-54 0 17</inkml:trace>
  <inkml:trace contextRef="#ctx0" brushRef="#br0" timeOffset="82548.02">10451 11258 0,'0'0'0,"119"13"16,-53 0-1,225 14 1,305 52 15,-239-52-15,185-27 15,-66 0-15,-39-27 15,-80 27-15,-79 0 15,-132 0-16,-80 0-15,79 0 32,-118 0-17,12 0 1</inkml:trace>
  <inkml:trace contextRef="#ctx0" brushRef="#br0" timeOffset="87375.88">14473 11073 0</inkml:trace>
  <inkml:trace contextRef="#ctx0" brushRef="#br0" timeOffset="89701.99">14711 11046 0,'-27'0'15,"-26"0"1,-66 27 15,53-1-15,40-13-16,-1 1 31,41 25 0,38 41-15,54 26 0,-13-14-1,39-26 17,-119-66-1,14-13-16,52-40 17,1-13-17,-41 13 17,-25 40-17,-14 0-15,-14-27 31,-25 14-15,-1-1-16,-92-39 31,79 53-31,-119-1 32,66 1-17,53 13 16</inkml:trace>
  <inkml:trace contextRef="#ctx0" brushRef="#br0" timeOffset="90328.76">16629 11073 0,'0'39'31,"0"14"-15,0 93 15,0-14-15,0-66-16,0 67 31,0-107-16,0-13 17</inkml:trace>
  <inkml:trace contextRef="#ctx0" brushRef="#br0" timeOffset="91656.52">15399 11337 0,'26'14'31,"-13"-1"-31,1 0 31,25 27-15,-25-27-16,-1 0 15,13-13-15,80 0 32,-13-66-17,-40 40-15,119-54 32,-133 67-17,-39 39 32,14 27-31,-1 0 15,13-53 16,1-13-32</inkml:trace>
  <inkml:trace contextRef="#ctx0" brushRef="#br0" timeOffset="94873.23">2408 12515 0,'26'13'109,"93"-13"-93,384-13 15,-159 0-15,-53 13-1,-79-14 1,-27 14 15,-132 0 0,-27 0 1,27 27-17,-13-14-15,145 27 32,-66-27-17,0 0 16,-119-26 48,13 13-64</inkml:trace>
  <inkml:trace contextRef="#ctx0" brushRef="#br0" timeOffset="97659.92">10081 13269 0,'0'13'78,"-14"53"-62,14-26-16,14 66 31,12-53-15,1-27-16,92 1 31,-66-27-31,26-27 31,-39 1-15,13-27 0,-27 26-16,67-65 31,-67 12-15,-13 27-1,-13 40 1,-13 53 62,-13 13-62,-1 39-1,-26 54 1,-39 13-1,-41-14 1,54-92 0,-159 26-1,39-79 17,146-13-17,40-13-15,-13-67 31</inkml:trace>
  <inkml:trace contextRef="#ctx0" brushRef="#br0" timeOffset="98122.87">10967 13481 0,'13'0'47,"0"0"-32,186-14 17,-146 1-17,-40 13 17</inkml:trace>
  <inkml:trace contextRef="#ctx0" brushRef="#br0" timeOffset="98391.7">10967 13719 0,'26'0'32,"107"0"-1,-1-14 0,-79 1-15</inkml:trace>
  <inkml:trace contextRef="#ctx0" brushRef="#br0" timeOffset="99160.05">11787 13295 0,'-13'0'16,"-13"-13"-16,65 26 0,-118-26 15,39 13-15,-158 79 32,92 14-17,53 53 17,53-107-17,66 1 16,-39-27-15,-14-13-16,40 0 31,-40-13-15,0 0-16,27-40 31,-14-13-15,1 26-16,26-79 31,-14 13 0,-25 106-15,12-13 15,-26 26-15,0 14-1,53 78 1,53 186 15,-67-224-15,-25-67 0,-1 0 15,66-67-16</inkml:trace>
  <inkml:trace contextRef="#ctx0" brushRef="#br0" timeOffset="99562.11">12091 13388 0,'14'0'47,"12"13"-31,40 27 15,0 0-15,-26-14-16,53 40 31,-80-39-31,0-14 16,14 0-1,-27 0 1</inkml:trace>
  <inkml:trace contextRef="#ctx0" brushRef="#br0" timeOffset="99892.36">12356 13282 0,'-40'0'32,"80"0"-32,-252 119 31,173-66-31,-14 0 15,0 40 1,-13 26 15,52-80-15,1-39-16,13 14 31</inkml:trace>
  <inkml:trace contextRef="#ctx0" brushRef="#br0" timeOffset="100247.4">12607 13481 0,'14'0'16,"-1"-14"-1,0 14-15,14 0 16,25-13 0,1 0 15,-26-14-15,-1 27-1</inkml:trace>
  <inkml:trace contextRef="#ctx0" brushRef="#br0" timeOffset="100565.1">12700 13203 0,'0'13'16,"0"13"-1,0 93 1,0-13 0,13-40-1,-13 93 1,13-119 15</inkml:trace>
  <inkml:trace contextRef="#ctx0" brushRef="#br0" timeOffset="101269.95">13150 12951 0,'0'14'47,"13"158"-16,-13 79 0,-13-119-15,0-79-16,-1 0 31,14-66 16,27-40-31,-1 0-16,14 0 15,0 0-15,79-53 31,-40 53-15,-52 53-16,-1-13 31,-13 13-15,0 13 0,27 80-1,-27-53 1,1 105-1,-14-65 17,-53-80-17,-199-27 17,133 27-17,80 13 1</inkml:trace>
  <inkml:trace contextRef="#ctx0" brushRef="#br0" timeOffset="102909.32">8467 12488 0,'0'0'0,"53"-13"16,-40 13-1,13 0 1,107 0 15,25-13-15,41 0-1,52-14 1,265-13 15,-291 14-15,26 26 15,-26 0-15,-159 13-1,67-13 1,-80 0-16,105 0 31,-65 0-15,-53 0-16,65 0 31,-38 0-15,-1 0-1,13 0 1,0 0 0,-12 0-1,-14 0 1,-1 13-1,15-13 17,12 14-17,-39-14 17,-27 0-17,0 0-15,0 0 47,1 0-31,-1 0 15</inkml:trace>
  <inkml:trace contextRef="#ctx0" brushRef="#br0" timeOffset="104854.02">11946 13269 0,'13'13'15,"14"27"1,-1-27-16,106 80 31,-52-54-15,-54-25-1,-13-1 1</inkml:trace>
  <inkml:trace contextRef="#ctx0" brushRef="#br0" timeOffset="114623.82">6787 13110 0,'26'0'31,"14"13"-15,79-13 15,0 14-15,40-14 0,-14 0-1,-66 0 1,27-14-1,-66 14-15,26-13 32,-13 13-17,-26-13-15,105-14 32,-40 14-17,-39 13-15,93 0 31,-40 0-15,-40 13-16,0 1 16,13-14-16,133 13 31,-80-13-15,1-13-1,-1 13 1,-53 13-16,120 27 31,-80-14 0,-106-39 110,0 0-125,27-27 15,-27 27-16,0-1 17,-13-12-17,14 13-15,-1-53 32,0 13-17,0 26-15,14-39 31,-27 26-15,0 1 15,-13 12-15,-54-52 15,1 39-15,-93-26 15,27 26 0,79 27-31,-119-13 32,80 26-17,39 0-15,-80 0 31,54 0-15,-106 26 15,79-26-15,-92 13 15,105-13-15,14 0-1,-14 0 1,14-13 0,-1 13-1,41 0-15,-54-13 32,-26 13-1,40-13-16,-1 13 1,40-14 0,-39 14-1,39 0-15,-52 0 32,-1 27-1,80-14-31,-27 27 31,14-1-15,-54 67 15,41-26-15,-14 92 15,53-93-16,26 0 17,14-26-17,53 13 17,-1-13-17,-52-39 16,-27-14-15,0 0 47,1-14 46,25 1-93,-12 0-16</inkml:trace>
  <inkml:trace contextRef="#ctx0" brushRef="#br0" timeOffset="118949.62">12726 12938 0,'27'13'94,"26"14"-47,-27-27-47,54 26 16,52-26 15,40 14 0,-27-14 0,-105 13-15,66-13 0,-80 0-1,27 0 1,-26 0 0,65 0-1,-65 0 1,79 0-1,-67 0 1,107-13 0,-93 13-1,145 0 17,-132 0-32,159 0 31,-159 0-31,133 0 31,-14 13 0,-132-13 1,-40 0-1,27 0-16,13 0 32,-40 0-47,66 0 32,1 0-17,-40 0-15,92 13 31,-106-13-31,14 0 32,-27 0-32</inkml:trace>
  <inkml:trace contextRef="#ctx0" brushRef="#br0" timeOffset="119870.49">16100 13031 0,'92'0'31,"54"13"-16,383 27 17,-172-14-17,252 1 17,-199-14-17,-198-13-15,383 0 31,-238 0-15,-198 0-16,172 0 31,-212 0-15,-27 0 15,-65 0-15,-14 0-1,-13-13 48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4/21/2025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1EDE2-D13E-26F9-0C54-E39FA27B68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2C61F-110A-C991-4007-B7AC77AF2A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33BA5E-D53D-F968-5FEA-A80F47D05A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BDC586-B35E-55D2-2472-2FD757933EBC}"/>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973383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C43E4-F797-3A92-3122-1FA914FEC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26CF5-B6E5-8B0F-E25A-B346EA2191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61F26F-172C-F0D7-1009-37D72BF10F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EA2FF1-9B64-3C51-3CFC-289CC2121D6B}"/>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374738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09694-A7AC-0802-F692-00DD317670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746C4-9415-E1BA-9B17-D91D164884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B1C769-4079-91FA-EE3C-E693C87BAC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F6281A-C7AA-29B6-514C-6E8B989AD311}"/>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795467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D95A1-F182-4A34-6576-36B326639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45BC8-C480-A362-5395-965263B3F5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8A1143-63D2-8081-1EED-DE850E7AE5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8A5A1B-6444-7998-40A2-CF13AAD60445}"/>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185216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752A6-ADF4-2612-E473-83AC93AA7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82139-2DE6-BB80-7518-386BF592F4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5438D-B265-F9B2-A407-9AFA37D612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20F549-3A43-4732-13E6-10BEE49E9160}"/>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831572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FEB85-D49A-1627-9E98-670FE3D4C2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2DD95-094E-4D9A-23B8-1F42D8A4EE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C74A42-1EAE-4333-5569-D0A833C6BD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3657C7-A629-8135-7159-5CEC4AC104D7}"/>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6291609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EB4F5-A007-F125-BCE3-26BC0B914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357810-3EAD-B6A3-3EDF-533AE6347B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AA9C7-2979-A9B5-9027-5EE9F95A68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717F33-55BD-A836-ECE2-9AA200E7CE15}"/>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861610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ED6E-EF8B-32D3-11AB-BCC4D61E2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98695E-5C8A-3185-F8DE-E31447F305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56EE49-2720-C53A-6595-4192B6ADD4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BD51D3-A26B-E2F3-E5FD-88A1323C34A3}"/>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8563031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48595-1722-CB49-641D-4B2F8010EB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CC795-6A35-0085-E9FB-4C14F64B8E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E5679-41BF-8E75-C465-F9F9FE4C2C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3105F0-2DC1-DE54-D336-231DDD82A02C}"/>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446210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5FB6E-08F6-948B-AEC3-77C0E47D7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7C54D-C153-2FBB-3C21-382594D7FE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DB5BD9-B1CE-F769-3D04-4372B0EC91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BC03A9-B9BF-FAE6-2B05-3C615FB34056}"/>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7618429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FE74C-D6F8-C364-DD7B-2B00D2506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ECDF3-4BB0-642E-D90D-2A5D04FF7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B4BEC-3500-E83C-6F94-BF7389F63B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B46B89-634F-20E6-3F07-78C884B46EC7}"/>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2456047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43355-645E-5347-D48F-EA91528C0E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E1B833-069E-207F-5AB6-2E77657F8D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BEDBD2-857D-950F-3D7F-A5DF2BC36C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52B6F9-443B-59EB-0030-6EE037139982}"/>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25926988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0C7AD-C1EC-2ED3-06EF-5E59AA081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FB2EA-DBAA-4D3F-6F47-48479FA388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643DB-A2C5-92A7-17B7-DC4E2D30FC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73FE13-2052-9A86-9775-4588A423235B}"/>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652751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3692B-BE61-04B0-C070-9A22FFA942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8C3DB-642A-C218-143F-ADC39ECFC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E5B350-3BA8-9A30-F4C5-B87A0B2E6C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A66ABD-64CB-3B00-CADD-B35CEC6D8985}"/>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3655243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852D9-D021-953C-07EB-9A9CE4D9E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09BA07-72F3-822E-9D33-1A9D5BB5ED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70236-3874-B776-4381-C29E95B927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0E499C-B482-90C1-5918-E18FE46A9BF5}"/>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3413560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F32F9-53CC-C9F7-83A8-4C05CDA32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0BEDB-F5FA-8268-0321-63A3F319EC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9815E0-4CE1-633B-AA04-DCF0AAF412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11826E-9F2B-E0F8-7549-F00CC6B0B1C6}"/>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4189778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1CB78-3618-4590-31B0-464A84A6D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F9064-BBCF-BB7E-E37B-262C61B02F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6428A7-0A84-FB08-F9C1-EB66829E49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C730E3-C188-E37E-2AEC-61FEBFC0648D}"/>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848918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0F781-89A5-CAA3-219B-009252C80D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1B6074-FFC5-A9C3-EDBC-9DA58E50A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B07C6-CE7E-777F-AE8F-8C5E5EC5CB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B6C94B-9227-188C-6B57-CBC5DCBE85B1}"/>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457876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C9482-F22F-A8C8-378C-EC903E0B5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A2C6D-4B9A-29F3-CBEB-FBD1015707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29ED67-BE76-5C08-CBC6-7D6F6DA2F3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9CA63E-0216-397E-2BB4-F1395A1A038D}"/>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645391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D3821-24DF-21FC-8C1D-B6097DB84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517240-8423-7867-7EB0-152EAC2667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098E30-85C8-2234-F490-24726EDF16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2F090C-8936-EA07-5AE1-74E34A813233}"/>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305830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FC400-3402-C91A-DABD-F3C220BED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3952E-BE6A-D25A-7008-B8139C5C14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14DE6E-ADCD-C62F-831A-FA3B163CE4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103120-9C9E-66EA-C625-DD28D386E6E1}"/>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33852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customXml" Target="../ink/ink1.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customXml" Target="../ink/ink3.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customXml" Target="../ink/ink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customXml" Target="../ink/ink4.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customXml" Target="../ink/ink5.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6.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customXml" Target="../ink/ink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customXml" Target="../ink/ink8.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customXml" Target="../ink/ink9.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jpeg"/><Relationship Id="rId7"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customXml" Target="../ink/ink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customXml" Target="../ink/ink11.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customXml" Target="../ink/ink12.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customXml" Target="../ink/ink1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customXml" Target="../ink/ink14.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customXml" Target="../ink/ink15.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customXml" Target="../ink/ink16.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customXml" Target="../ink/ink17.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customXml" Target="../ink/ink18.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customXml" Target="../ink/ink19.xml"/><Relationship Id="rId5" Type="http://schemas.openxmlformats.org/officeDocument/2006/relationships/image" Target="../media/image57.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customXml" Target="../ink/ink20.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python.org/ftp/python/3.11.9/python-3.11.9-amd64.ex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a:fillRect/>
          </a:stretch>
        </p:blipFill>
        <p:spPr>
          <a:xfrm>
            <a:off x="0" y="0"/>
            <a:ext cx="9144000" cy="5143500"/>
          </a:xfrm>
          <a:prstGeom prst="rect">
            <a:avLst/>
          </a:prstGeom>
        </p:spPr>
      </p:pic>
      <p:sp>
        <p:nvSpPr>
          <p:cNvPr id="3" name="Text 0"/>
          <p:cNvSpPr/>
          <p:nvPr/>
        </p:nvSpPr>
        <p:spPr>
          <a:xfrm>
            <a:off x="571500" y="1166813"/>
            <a:ext cx="8001000" cy="1333500"/>
          </a:xfrm>
          <a:prstGeom prst="rect">
            <a:avLst/>
          </a:prstGeom>
          <a:noFill/>
        </p:spPr>
        <p:txBody>
          <a:bodyPr vert="horz" wrap="square" lIns="0" tIns="0" rIns="0" bIns="0" rtlCol="0" anchor="ctr"/>
          <a:lstStyle/>
          <a:p>
            <a:pPr marL="0" indent="0" algn="l">
              <a:lnSpc>
                <a:spcPts val="5250"/>
              </a:lnSpc>
              <a:buNone/>
            </a:pPr>
            <a:r>
              <a:rPr lang="en-US" sz="37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Jupyter Notebook 安装与深度学习原理</a:t>
            </a:r>
            <a:endParaRPr lang="en-US" sz="3750" dirty="0"/>
          </a:p>
        </p:txBody>
      </p:sp>
      <p:sp>
        <p:nvSpPr>
          <p:cNvPr id="4" name="Text 1"/>
          <p:cNvSpPr/>
          <p:nvPr/>
        </p:nvSpPr>
        <p:spPr>
          <a:xfrm>
            <a:off x="571500" y="2576513"/>
            <a:ext cx="8001000" cy="400050"/>
          </a:xfrm>
          <a:prstGeom prst="rect">
            <a:avLst/>
          </a:prstGeom>
          <a:noFill/>
        </p:spPr>
        <p:txBody>
          <a:bodyPr vert="horz" wrap="square" lIns="0" tIns="0" rIns="0" bIns="0" rtlCol="0" anchor="ctr"/>
          <a:lstStyle/>
          <a:p>
            <a:pPr marL="0" indent="0" algn="l">
              <a:lnSpc>
                <a:spcPts val="3150"/>
              </a:lnSpc>
              <a:buNone/>
            </a:pPr>
            <a:endParaRPr lang="en-US" sz="225" dirty="0"/>
          </a:p>
        </p:txBody>
      </p:sp>
      <p:sp>
        <p:nvSpPr>
          <p:cNvPr id="5" name="Shape 2"/>
          <p:cNvSpPr/>
          <p:nvPr/>
        </p:nvSpPr>
        <p:spPr>
          <a:xfrm>
            <a:off x="571500" y="3309938"/>
            <a:ext cx="604838" cy="114300"/>
          </a:xfrm>
          <a:prstGeom prst="rect">
            <a:avLst/>
          </a:prstGeom>
          <a:solidFill>
            <a:srgbClr val="5438FF"/>
          </a:solid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a:fillRect/>
          </a:stretch>
        </p:blipFill>
        <p:spPr>
          <a:xfrm>
            <a:off x="0" y="0"/>
            <a:ext cx="9144000" cy="5143500"/>
          </a:xfrm>
          <a:prstGeom prst="rect">
            <a:avLst/>
          </a:prstGeom>
        </p:spPr>
      </p:pic>
      <p:sp>
        <p:nvSpPr>
          <p:cNvPr id="3" name="Text 0"/>
          <p:cNvSpPr/>
          <p:nvPr/>
        </p:nvSpPr>
        <p:spPr>
          <a:xfrm>
            <a:off x="571500" y="3314700"/>
            <a:ext cx="4762500" cy="666750"/>
          </a:xfrm>
          <a:prstGeom prst="rect">
            <a:avLst/>
          </a:prstGeom>
          <a:noFill/>
        </p:spPr>
        <p:txBody>
          <a:bodyPr vert="horz" wrap="square" lIns="0" tIns="0" rIns="0" bIns="0" rtlCol="0" anchor="ctr"/>
          <a:lstStyle/>
          <a:p>
            <a:pPr marL="0" indent="0" algn="l">
              <a:lnSpc>
                <a:spcPts val="5250"/>
              </a:lnSpc>
              <a:buNone/>
            </a:pPr>
            <a:r>
              <a:rPr lang="en-US" sz="37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37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原理</a:t>
            </a:r>
            <a:endParaRPr lang="en-US" sz="3750" dirty="0"/>
          </a:p>
        </p:txBody>
      </p:sp>
      <p:sp>
        <p:nvSpPr>
          <p:cNvPr id="4" name="Shape 1"/>
          <p:cNvSpPr/>
          <p:nvPr/>
        </p:nvSpPr>
        <p:spPr>
          <a:xfrm>
            <a:off x="571500" y="4157662"/>
            <a:ext cx="4762500" cy="14288"/>
          </a:xfrm>
          <a:prstGeom prst="rect">
            <a:avLst/>
          </a:prstGeom>
          <a:solidFill>
            <a:srgbClr val="666666">
              <a:alpha val="30000"/>
            </a:srgbClr>
          </a:solidFill>
        </p:spPr>
      </p:sp>
      <p:sp>
        <p:nvSpPr>
          <p:cNvPr id="5" name="Text 2"/>
          <p:cNvSpPr/>
          <p:nvPr/>
        </p:nvSpPr>
        <p:spPr>
          <a:xfrm>
            <a:off x="571500" y="4362450"/>
            <a:ext cx="4762500" cy="2095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6" name="Text 3"/>
          <p:cNvSpPr/>
          <p:nvPr/>
        </p:nvSpPr>
        <p:spPr>
          <a:xfrm>
            <a:off x="5419725" y="3009900"/>
            <a:ext cx="3729038" cy="2857500"/>
          </a:xfrm>
          <a:prstGeom prst="rect">
            <a:avLst/>
          </a:prstGeom>
          <a:noFill/>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22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FFFFF"/>
          </a:solidFill>
        </p:spPr>
        <p:txBody>
          <a:bodyPr/>
          <a:lstStyle/>
          <a:p>
            <a:endParaRPr lang="zh-CN" altLang="en-US"/>
          </a:p>
        </p:txBody>
      </p:sp>
      <p:pic>
        <p:nvPicPr>
          <p:cNvPr id="3" name="Image 0" descr="preencoded.png"/>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p:cNvSpPr/>
          <p:nvPr/>
        </p:nvSpPr>
        <p:spPr>
          <a:xfrm>
            <a:off x="571500" y="285750"/>
            <a:ext cx="2095500" cy="400050"/>
          </a:xfrm>
          <a:prstGeom prst="rect">
            <a:avLst/>
          </a:prstGeom>
          <a:noFill/>
        </p:spPr>
        <p:txBody>
          <a:bodyPr vert="horz" wrap="square" lIns="0" tIns="0" rIns="0" bIns="0" rtlCol="0" anchor="ctr"/>
          <a:lstStyle/>
          <a:p>
            <a:pPr marL="0" indent="0" algn="l">
              <a:lnSpc>
                <a:spcPts val="3150"/>
              </a:lnSpc>
              <a:buNone/>
            </a:pP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什么是</a:t>
            </a: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endParaRPr lang="en-US" sz="2250" dirty="0"/>
          </a:p>
        </p:txBody>
      </p:sp>
      <p:sp>
        <p:nvSpPr>
          <p:cNvPr id="5" name="Text 2"/>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8" name="Text 5"/>
          <p:cNvSpPr/>
          <p:nvPr/>
        </p:nvSpPr>
        <p:spPr>
          <a:xfrm>
            <a:off x="357637" y="1476625"/>
            <a:ext cx="2638574" cy="365346"/>
          </a:xfrm>
          <a:prstGeom prst="rect">
            <a:avLst/>
          </a:prstGeom>
          <a:noFill/>
        </p:spPr>
        <p:txBody>
          <a:bodyPr vert="horz" wrap="square" lIns="0" tIns="0" rIns="0" bIns="0" rtlCol="0" anchor="ctr"/>
          <a:lstStyle/>
          <a:p>
            <a:pPr marL="0" indent="0" algn="l">
              <a:lnSpc>
                <a:spcPts val="165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0"/>
              </a:rPr>
              <a:t>人工智能、机器学习与深度学习</a:t>
            </a:r>
            <a:endParaRPr lang="en-US" sz="1400" b="1" dirty="0"/>
          </a:p>
        </p:txBody>
      </p:sp>
      <p:sp>
        <p:nvSpPr>
          <p:cNvPr id="21" name="Text 5">
            <a:extLst>
              <a:ext uri="{FF2B5EF4-FFF2-40B4-BE49-F238E27FC236}">
                <a16:creationId xmlns:a16="http://schemas.microsoft.com/office/drawing/2014/main" id="{826D9933-7B07-F883-E4F1-2DB4EAC1A1B6}"/>
              </a:ext>
            </a:extLst>
          </p:cNvPr>
          <p:cNvSpPr/>
          <p:nvPr/>
        </p:nvSpPr>
        <p:spPr>
          <a:xfrm>
            <a:off x="320919" y="3304487"/>
            <a:ext cx="8502162" cy="1553263"/>
          </a:xfrm>
          <a:prstGeom prst="rect">
            <a:avLst/>
          </a:prstGeom>
          <a:noFill/>
        </p:spPr>
        <p:txBody>
          <a:bodyPr vert="horz" wrap="square" lIns="0" tIns="0" rIns="0" bIns="0" rtlCol="0" anchor="ctr"/>
          <a:lstStyle/>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人工智能（</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AI</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就像是一个目标，它是希望让机器能够像人类一样</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思考、学习、解决问题</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。比如，自动驾驶汽车、语音助手、翻译软件等都属于人工智能的范畴。</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a:lnSpc>
                <a:spcPts val="1650"/>
              </a:lnSpc>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机器学习（</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ML</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是实现人工智能的一种方法。我们给机器大量的数据，让机器自己通过这些数据学习如何做某些事，而不需要人类告诉它具体该怎么做。</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a:lnSpc>
                <a:spcPts val="1650"/>
              </a:lnSpc>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DL</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是机器学习的一种特殊方法，可以看作是机器学习中的“高级”技术。它的特点是使用非常复杂的神经网络，这些神经网络能像人脑一样，自动从数据中提取信息，不需要人工干预。</a:t>
            </a:r>
            <a:endParaRPr lang="en-US" sz="1050" dirty="0"/>
          </a:p>
        </p:txBody>
      </p:sp>
      <p:pic>
        <p:nvPicPr>
          <p:cNvPr id="9" name="图片 8">
            <a:extLst>
              <a:ext uri="{FF2B5EF4-FFF2-40B4-BE49-F238E27FC236}">
                <a16:creationId xmlns:a16="http://schemas.microsoft.com/office/drawing/2014/main" id="{71FAD151-70DE-CCD2-A181-F508EEF2AEDB}"/>
              </a:ext>
            </a:extLst>
          </p:cNvPr>
          <p:cNvPicPr>
            <a:picLocks noChangeAspect="1"/>
          </p:cNvPicPr>
          <p:nvPr/>
        </p:nvPicPr>
        <p:blipFill>
          <a:blip r:embed="rId4"/>
          <a:stretch>
            <a:fillRect/>
          </a:stretch>
        </p:blipFill>
        <p:spPr>
          <a:xfrm>
            <a:off x="2996211" y="1695450"/>
            <a:ext cx="2409825" cy="1524000"/>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14050270-79D1-ABFB-CD8B-69E36DD67FD3}"/>
                  </a:ext>
                </a:extLst>
              </p14:cNvPr>
              <p14:cNvContentPartPr/>
              <p14:nvPr/>
            </p14:nvContentPartPr>
            <p14:xfrm>
              <a:off x="399960" y="4500720"/>
              <a:ext cx="8449200" cy="281160"/>
            </p14:xfrm>
          </p:contentPart>
        </mc:Choice>
        <mc:Fallback>
          <p:pic>
            <p:nvPicPr>
              <p:cNvPr id="6" name="墨迹 5">
                <a:extLst>
                  <a:ext uri="{FF2B5EF4-FFF2-40B4-BE49-F238E27FC236}">
                    <a16:creationId xmlns:a16="http://schemas.microsoft.com/office/drawing/2014/main" id="{14050270-79D1-ABFB-CD8B-69E36DD67FD3}"/>
                  </a:ext>
                </a:extLst>
              </p:cNvPr>
              <p:cNvPicPr/>
              <p:nvPr/>
            </p:nvPicPr>
            <p:blipFill>
              <a:blip r:embed="rId6"/>
              <a:stretch>
                <a:fillRect/>
              </a:stretch>
            </p:blipFill>
            <p:spPr>
              <a:xfrm>
                <a:off x="390600" y="4491360"/>
                <a:ext cx="8467920" cy="299880"/>
              </a:xfrm>
              <a:prstGeom prst="rect">
                <a:avLst/>
              </a:prstGeom>
            </p:spPr>
          </p:pic>
        </mc:Fallback>
      </mc:AlternateContent>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E37DC-05B7-34AA-E2EC-7F549DBC4450}"/>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EEAFA22-9B24-D6E3-FCAD-8F48B0B6F719}"/>
              </a:ext>
            </a:extLst>
          </p:cNvPr>
          <p:cNvSpPr/>
          <p:nvPr/>
        </p:nvSpPr>
        <p:spPr>
          <a:xfrm>
            <a:off x="0" y="0"/>
            <a:ext cx="9144000" cy="5143500"/>
          </a:xfrm>
          <a:prstGeom prst="rect">
            <a:avLst/>
          </a:prstGeom>
          <a:solidFill>
            <a:srgbClr val="FFFFFF"/>
          </a:solidFill>
        </p:spPr>
        <p:txBody>
          <a:bodyPr/>
          <a:lstStyle/>
          <a:p>
            <a:endParaRPr lang="zh-CN" altLang="en-US"/>
          </a:p>
        </p:txBody>
      </p:sp>
      <p:pic>
        <p:nvPicPr>
          <p:cNvPr id="3" name="Image 0" descr="preencoded.png">
            <a:extLst>
              <a:ext uri="{FF2B5EF4-FFF2-40B4-BE49-F238E27FC236}">
                <a16:creationId xmlns:a16="http://schemas.microsoft.com/office/drawing/2014/main" id="{483652CA-59AE-7647-AA53-80F20DD7640D}"/>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C2B5CF58-5BCC-9CD6-59DA-655F1E407E5F}"/>
              </a:ext>
            </a:extLst>
          </p:cNvPr>
          <p:cNvSpPr/>
          <p:nvPr/>
        </p:nvSpPr>
        <p:spPr>
          <a:xfrm>
            <a:off x="571500" y="285750"/>
            <a:ext cx="2095500" cy="400050"/>
          </a:xfrm>
          <a:prstGeom prst="rect">
            <a:avLst/>
          </a:prstGeom>
          <a:noFill/>
        </p:spPr>
        <p:txBody>
          <a:bodyPr vert="horz" wrap="square" lIns="0" tIns="0" rIns="0" bIns="0" rtlCol="0" anchor="ctr"/>
          <a:lstStyle/>
          <a:p>
            <a:pPr marL="0" indent="0" algn="l">
              <a:lnSpc>
                <a:spcPts val="3150"/>
              </a:lnSpc>
              <a:buNone/>
            </a:pPr>
            <a:r>
              <a:rPr 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深度学习的概念</a:t>
            </a:r>
            <a:endParaRPr lang="en-US" sz="2250" dirty="0"/>
          </a:p>
        </p:txBody>
      </p:sp>
      <p:sp>
        <p:nvSpPr>
          <p:cNvPr id="5" name="Text 2">
            <a:extLst>
              <a:ext uri="{FF2B5EF4-FFF2-40B4-BE49-F238E27FC236}">
                <a16:creationId xmlns:a16="http://schemas.microsoft.com/office/drawing/2014/main" id="{FDFB3B89-6C39-4DED-6684-277A54793C9D}"/>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7" name="Text 4">
            <a:extLst>
              <a:ext uri="{FF2B5EF4-FFF2-40B4-BE49-F238E27FC236}">
                <a16:creationId xmlns:a16="http://schemas.microsoft.com/office/drawing/2014/main" id="{727AA3FE-8918-1B60-35FB-038DBCE2AF86}"/>
              </a:ext>
            </a:extLst>
          </p:cNvPr>
          <p:cNvSpPr/>
          <p:nvPr/>
        </p:nvSpPr>
        <p:spPr>
          <a:xfrm>
            <a:off x="5283179" y="3097111"/>
            <a:ext cx="2724017" cy="1600830"/>
          </a:xfrm>
          <a:prstGeom prst="rect">
            <a:avLst/>
          </a:prstGeom>
          <a:noFill/>
        </p:spPr>
        <p:txBody>
          <a:bodyPr vert="horz" wrap="square" lIns="0" tIns="0" rIns="0" bIns="0" rtlCol="0" anchor="ctr"/>
          <a:lstStyle/>
          <a:p>
            <a:pPr marL="0" indent="0" algn="l">
              <a:lnSpc>
                <a:spcPts val="1650"/>
              </a:lnSpc>
              <a:buNone/>
            </a:pPr>
            <a:r>
              <a:rPr lang="zh-CN" altLang="en-US" sz="100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虽然深度学习的一些核心概念是从人们对大脑的理解中汲取部分灵感而形成的，但深度学习模型不是大脑模型。没有证据表明大脑的学习机制与现代深度学习模型所使用的相同。</a:t>
            </a:r>
            <a:endParaRPr lang="en-US" altLang="zh-CN" sz="1000" b="1" dirty="0"/>
          </a:p>
        </p:txBody>
      </p:sp>
      <p:sp>
        <p:nvSpPr>
          <p:cNvPr id="8" name="Text 5">
            <a:extLst>
              <a:ext uri="{FF2B5EF4-FFF2-40B4-BE49-F238E27FC236}">
                <a16:creationId xmlns:a16="http://schemas.microsoft.com/office/drawing/2014/main" id="{79B8065E-213B-03B7-2971-40A28D57A413}"/>
              </a:ext>
            </a:extLst>
          </p:cNvPr>
          <p:cNvSpPr/>
          <p:nvPr/>
        </p:nvSpPr>
        <p:spPr>
          <a:xfrm>
            <a:off x="386063" y="1473669"/>
            <a:ext cx="8502162" cy="838200"/>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Deep Learning</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）是一种基于人工神经网络（</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Artificial Neural Networks, ANN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）的机器学习方法，通过构建多层（“深层”）神经网络进行数据学习与特征提取，自动从数据中识别模式与规律。</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深度学习的目标是通过多层次的非线性变换（其实神经元之间往往是线性的，但我们可以加入一些非线性方法让模型变得非线性），能够从原始数据中抽象出复杂的特征表示，从而实现高效的预测、分类、生成等任务。</a:t>
            </a:r>
            <a:endParaRPr lang="en-US" sz="1050" b="1" dirty="0"/>
          </a:p>
        </p:txBody>
      </p:sp>
      <p:sp>
        <p:nvSpPr>
          <p:cNvPr id="21" name="Text 5">
            <a:extLst>
              <a:ext uri="{FF2B5EF4-FFF2-40B4-BE49-F238E27FC236}">
                <a16:creationId xmlns:a16="http://schemas.microsoft.com/office/drawing/2014/main" id="{CF2F682D-16E8-F7E7-F34F-400472144ED7}"/>
              </a:ext>
            </a:extLst>
          </p:cNvPr>
          <p:cNvSpPr/>
          <p:nvPr/>
        </p:nvSpPr>
        <p:spPr>
          <a:xfrm>
            <a:off x="386063" y="2225253"/>
            <a:ext cx="8502162" cy="924816"/>
          </a:xfrm>
          <a:prstGeom prst="rect">
            <a:avLst/>
          </a:prstGeom>
          <a:noFill/>
        </p:spPr>
        <p:txBody>
          <a:bodyPr vert="horz" wrap="square" lIns="0" tIns="0" rIns="0" bIns="0" rtlCol="0" anchor="ctr"/>
          <a:lstStyle/>
          <a:p>
            <a:pPr>
              <a:lnSpc>
                <a:spcPts val="1650"/>
              </a:lnSpc>
            </a:pPr>
            <a:r>
              <a:rPr lang="en-US" altLang="zh-CN" sz="1050" b="1" dirty="0" err="1">
                <a:solidFill>
                  <a:srgbClr val="666666"/>
                </a:solidFill>
                <a:latin typeface="微软雅黑" panose="020B0503020204020204" pitchFamily="34" charset="-122"/>
                <a:ea typeface="微软雅黑" panose="020B0503020204020204" pitchFamily="34" charset="-122"/>
              </a:rPr>
              <a:t>深度学习</a:t>
            </a:r>
            <a:r>
              <a:rPr lang="zh-CN" altLang="en-US" sz="1050" b="1" dirty="0">
                <a:solidFill>
                  <a:srgbClr val="666666"/>
                </a:solidFill>
                <a:latin typeface="微软雅黑" panose="020B0503020204020204" pitchFamily="34" charset="-122"/>
                <a:ea typeface="微软雅黑" panose="020B0503020204020204" pitchFamily="34" charset="-122"/>
              </a:rPr>
              <a:t>核心思想：</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深度学习利用大量的训练数据和强大的计算能力来训练神经网络，通过多个层次的转换逐渐提取数据中的高阶特征</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。在许多任务中，深度学习可以自动进行特征选择和学习，避免了传统机器学习方法中繁琐的特征工程工作。</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a:lnSpc>
                <a:spcPts val="1650"/>
              </a:lnSpc>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（什么是数据的特征，低级特征，高级特征？🤨🤨🤨深度学习的</a:t>
            </a:r>
            <a:r>
              <a:rPr lang="zh-CN" altLang="en-US" sz="1050" dirty="0">
                <a:solidFill>
                  <a:srgbClr val="666666"/>
                </a:solidFill>
                <a:latin typeface="微软雅黑" panose="020B0503020204020204" pitchFamily="34" charset="-122"/>
                <a:ea typeface="微软雅黑" panose="020B0503020204020204" pitchFamily="34" charset="-122"/>
              </a:rPr>
              <a:t>“深度”又是指的什么？</a:t>
            </a:r>
            <a:endParaRPr lang="en-US" sz="1050" dirty="0">
              <a:solidFill>
                <a:srgbClr val="666666"/>
              </a:solidFill>
              <a:latin typeface="微软雅黑" panose="020B0503020204020204" pitchFamily="34" charset="-122"/>
              <a:ea typeface="微软雅黑" panose="020B0503020204020204" pitchFamily="34" charset="-122"/>
            </a:endParaRPr>
          </a:p>
        </p:txBody>
      </p:sp>
      <p:pic>
        <p:nvPicPr>
          <p:cNvPr id="23" name="图片 22">
            <a:extLst>
              <a:ext uri="{FF2B5EF4-FFF2-40B4-BE49-F238E27FC236}">
                <a16:creationId xmlns:a16="http://schemas.microsoft.com/office/drawing/2014/main" id="{A47415C1-54C5-73C5-DD37-556BDE385B52}"/>
              </a:ext>
            </a:extLst>
          </p:cNvPr>
          <p:cNvPicPr>
            <a:picLocks noChangeAspect="1"/>
          </p:cNvPicPr>
          <p:nvPr/>
        </p:nvPicPr>
        <p:blipFill>
          <a:blip r:embed="rId4"/>
          <a:stretch>
            <a:fillRect/>
          </a:stretch>
        </p:blipFill>
        <p:spPr>
          <a:xfrm>
            <a:off x="2008044" y="3187854"/>
            <a:ext cx="2629100" cy="1600830"/>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1C21D7E9-CE46-6495-B514-96DD5D48B48E}"/>
                  </a:ext>
                </a:extLst>
              </p14:cNvPr>
              <p14:cNvContentPartPr/>
              <p14:nvPr/>
            </p14:nvContentPartPr>
            <p14:xfrm>
              <a:off x="414360" y="1324080"/>
              <a:ext cx="8306280" cy="1743480"/>
            </p14:xfrm>
          </p:contentPart>
        </mc:Choice>
        <mc:Fallback>
          <p:pic>
            <p:nvPicPr>
              <p:cNvPr id="6" name="墨迹 5">
                <a:extLst>
                  <a:ext uri="{FF2B5EF4-FFF2-40B4-BE49-F238E27FC236}">
                    <a16:creationId xmlns:a16="http://schemas.microsoft.com/office/drawing/2014/main" id="{1C21D7E9-CE46-6495-B514-96DD5D48B48E}"/>
                  </a:ext>
                </a:extLst>
              </p:cNvPr>
              <p:cNvPicPr/>
              <p:nvPr/>
            </p:nvPicPr>
            <p:blipFill>
              <a:blip r:embed="rId6"/>
              <a:stretch>
                <a:fillRect/>
              </a:stretch>
            </p:blipFill>
            <p:spPr>
              <a:xfrm>
                <a:off x="405000" y="1314720"/>
                <a:ext cx="8325000" cy="17622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墨迹 8">
                <a:extLst>
                  <a:ext uri="{FF2B5EF4-FFF2-40B4-BE49-F238E27FC236}">
                    <a16:creationId xmlns:a16="http://schemas.microsoft.com/office/drawing/2014/main" id="{958AEC7D-E95D-17FF-36ED-531AAE12C844}"/>
                  </a:ext>
                </a:extLst>
              </p14:cNvPr>
              <p14:cNvContentPartPr/>
              <p14:nvPr/>
            </p14:nvContentPartPr>
            <p14:xfrm>
              <a:off x="5891040" y="3905280"/>
              <a:ext cx="805320" cy="38520"/>
            </p14:xfrm>
          </p:contentPart>
        </mc:Choice>
        <mc:Fallback>
          <p:pic>
            <p:nvPicPr>
              <p:cNvPr id="9" name="墨迹 8">
                <a:extLst>
                  <a:ext uri="{FF2B5EF4-FFF2-40B4-BE49-F238E27FC236}">
                    <a16:creationId xmlns:a16="http://schemas.microsoft.com/office/drawing/2014/main" id="{958AEC7D-E95D-17FF-36ED-531AAE12C844}"/>
                  </a:ext>
                </a:extLst>
              </p:cNvPr>
              <p:cNvPicPr/>
              <p:nvPr/>
            </p:nvPicPr>
            <p:blipFill>
              <a:blip r:embed="rId8"/>
              <a:stretch>
                <a:fillRect/>
              </a:stretch>
            </p:blipFill>
            <p:spPr>
              <a:xfrm>
                <a:off x="5881680" y="3895920"/>
                <a:ext cx="824040" cy="57240"/>
              </a:xfrm>
              <a:prstGeom prst="rect">
                <a:avLst/>
              </a:prstGeom>
            </p:spPr>
          </p:pic>
        </mc:Fallback>
      </mc:AlternateContent>
    </p:spTree>
    <p:extLst>
      <p:ext uri="{BB962C8B-B14F-4D97-AF65-F5344CB8AC3E}">
        <p14:creationId xmlns:p14="http://schemas.microsoft.com/office/powerpoint/2010/main" val="2025623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1C7D1-7760-ED7C-8BC7-AC61C57F57A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D78FEAA-388A-52DA-B33D-20AD68747B3A}"/>
              </a:ext>
            </a:extLst>
          </p:cNvPr>
          <p:cNvSpPr/>
          <p:nvPr/>
        </p:nvSpPr>
        <p:spPr>
          <a:xfrm>
            <a:off x="0" y="0"/>
            <a:ext cx="9144000" cy="5143500"/>
          </a:xfrm>
          <a:prstGeom prst="rect">
            <a:avLst/>
          </a:prstGeom>
          <a:solidFill>
            <a:srgbClr val="FFFFFF"/>
          </a:solidFill>
        </p:spPr>
        <p:txBody>
          <a:bodyPr/>
          <a:lstStyle/>
          <a:p>
            <a:endParaRPr lang="zh-CN" altLang="en-US" dirty="0"/>
          </a:p>
        </p:txBody>
      </p:sp>
      <p:pic>
        <p:nvPicPr>
          <p:cNvPr id="3" name="Image 0" descr="preencoded.png">
            <a:extLst>
              <a:ext uri="{FF2B5EF4-FFF2-40B4-BE49-F238E27FC236}">
                <a16:creationId xmlns:a16="http://schemas.microsoft.com/office/drawing/2014/main" id="{BC0ED7E0-D804-7F34-6C85-270744D67112}"/>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0EE60DB4-5D3E-BD3D-C7A7-86515FAD190F}"/>
              </a:ext>
            </a:extLst>
          </p:cNvPr>
          <p:cNvSpPr/>
          <p:nvPr/>
        </p:nvSpPr>
        <p:spPr>
          <a:xfrm>
            <a:off x="571500" y="285750"/>
            <a:ext cx="2095500" cy="400050"/>
          </a:xfrm>
          <a:prstGeom prst="rect">
            <a:avLst/>
          </a:prstGeom>
          <a:noFill/>
        </p:spPr>
        <p:txBody>
          <a:bodyPr vert="horz" wrap="square" lIns="0" tIns="0" rIns="0" bIns="0" rtlCol="0" anchor="ctr"/>
          <a:lstStyle/>
          <a:p>
            <a:pPr marL="0" indent="0" algn="l">
              <a:lnSpc>
                <a:spcPts val="3150"/>
              </a:lnSpc>
              <a:buNone/>
            </a:pPr>
            <a:r>
              <a:rPr 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深度学习的概念</a:t>
            </a:r>
            <a:endParaRPr lang="en-US" sz="2250" dirty="0"/>
          </a:p>
        </p:txBody>
      </p:sp>
      <p:sp>
        <p:nvSpPr>
          <p:cNvPr id="5" name="Text 2">
            <a:extLst>
              <a:ext uri="{FF2B5EF4-FFF2-40B4-BE49-F238E27FC236}">
                <a16:creationId xmlns:a16="http://schemas.microsoft.com/office/drawing/2014/main" id="{98C66ED7-CA5A-33F4-C1CB-6FAB712AF826}"/>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1" name="Text 5">
            <a:extLst>
              <a:ext uri="{FF2B5EF4-FFF2-40B4-BE49-F238E27FC236}">
                <a16:creationId xmlns:a16="http://schemas.microsoft.com/office/drawing/2014/main" id="{CFE0AF0F-847C-2C46-A940-C89233DF5307}"/>
              </a:ext>
            </a:extLst>
          </p:cNvPr>
          <p:cNvSpPr/>
          <p:nvPr/>
        </p:nvSpPr>
        <p:spPr>
          <a:xfrm>
            <a:off x="388462" y="1267793"/>
            <a:ext cx="8502162" cy="762846"/>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可以将深度网络看作信息过滤操作：信息穿过连续的过滤器，其对任务帮助越大的信息越来越多，没有用的信息越来越少。</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如图所示，这个网络将数字图像转换成与原始图像差别越来越大的表示，而其中关于最终结果的信息却越来越丰富</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每一层都是在“接手”上一层提取到的特征，并再去发现更抽象、更有语义的信息。</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endParaRPr lang="en-US" sz="1050" dirty="0"/>
          </a:p>
        </p:txBody>
      </p:sp>
      <p:pic>
        <p:nvPicPr>
          <p:cNvPr id="9" name="图片 8">
            <a:extLst>
              <a:ext uri="{FF2B5EF4-FFF2-40B4-BE49-F238E27FC236}">
                <a16:creationId xmlns:a16="http://schemas.microsoft.com/office/drawing/2014/main" id="{631C0C14-6384-0746-BCDC-D75E81268D1C}"/>
              </a:ext>
            </a:extLst>
          </p:cNvPr>
          <p:cNvPicPr>
            <a:picLocks noChangeAspect="1"/>
          </p:cNvPicPr>
          <p:nvPr/>
        </p:nvPicPr>
        <p:blipFill>
          <a:blip r:embed="rId4"/>
          <a:stretch>
            <a:fillRect/>
          </a:stretch>
        </p:blipFill>
        <p:spPr>
          <a:xfrm>
            <a:off x="894704" y="2206432"/>
            <a:ext cx="3388878" cy="1468282"/>
          </a:xfrm>
          <a:prstGeom prst="rect">
            <a:avLst/>
          </a:prstGeom>
        </p:spPr>
      </p:pic>
      <p:sp>
        <p:nvSpPr>
          <p:cNvPr id="10" name="Text 5">
            <a:extLst>
              <a:ext uri="{FF2B5EF4-FFF2-40B4-BE49-F238E27FC236}">
                <a16:creationId xmlns:a16="http://schemas.microsoft.com/office/drawing/2014/main" id="{6AFF87B9-2A1F-043D-F72E-6D81D2214588}"/>
              </a:ext>
            </a:extLst>
          </p:cNvPr>
          <p:cNvSpPr/>
          <p:nvPr/>
        </p:nvSpPr>
        <p:spPr>
          <a:xfrm>
            <a:off x="2489987" y="3739020"/>
            <a:ext cx="3890330" cy="243208"/>
          </a:xfrm>
          <a:prstGeom prst="rect">
            <a:avLst/>
          </a:prstGeom>
          <a:noFill/>
        </p:spPr>
        <p:txBody>
          <a:bodyPr vert="horz" wrap="square" lIns="0" tIns="0" rIns="0" bIns="0" rtlCol="0" anchor="ctr"/>
          <a:lstStyle/>
          <a:p>
            <a:pPr marL="0" indent="0" algn="l">
              <a:lnSpc>
                <a:spcPts val="1650"/>
              </a:lnSpc>
              <a:buNone/>
            </a:pPr>
            <a:r>
              <a:rPr lang="zh-CN" altLang="en-US" sz="1050" dirty="0">
                <a:latin typeface="楷体" panose="02010609060101010101" pitchFamily="49" charset="-122"/>
                <a:ea typeface="楷体" panose="02010609060101010101" pitchFamily="49" charset="-122"/>
              </a:rPr>
              <a:t>多层网络如何对数字图像进行变换，以便识别图像中所包含的数字</a:t>
            </a:r>
            <a:endParaRPr lang="en-US" sz="1050" dirty="0">
              <a:latin typeface="楷体" panose="02010609060101010101" pitchFamily="49" charset="-122"/>
              <a:ea typeface="楷体" panose="02010609060101010101" pitchFamily="49" charset="-122"/>
            </a:endParaRPr>
          </a:p>
        </p:txBody>
      </p:sp>
      <p:pic>
        <p:nvPicPr>
          <p:cNvPr id="12" name="图片 11">
            <a:extLst>
              <a:ext uri="{FF2B5EF4-FFF2-40B4-BE49-F238E27FC236}">
                <a16:creationId xmlns:a16="http://schemas.microsoft.com/office/drawing/2014/main" id="{9FFF7F75-F88E-3A5C-5FBB-194178687C96}"/>
              </a:ext>
            </a:extLst>
          </p:cNvPr>
          <p:cNvPicPr>
            <a:picLocks noChangeAspect="1"/>
          </p:cNvPicPr>
          <p:nvPr/>
        </p:nvPicPr>
        <p:blipFill>
          <a:blip r:embed="rId5"/>
          <a:stretch>
            <a:fillRect/>
          </a:stretch>
        </p:blipFill>
        <p:spPr>
          <a:xfrm>
            <a:off x="4572000" y="2030639"/>
            <a:ext cx="3073229" cy="1708381"/>
          </a:xfrm>
          <a:prstGeom prst="rect">
            <a:avLst/>
          </a:prstGeom>
        </p:spPr>
      </p:pic>
      <p:sp>
        <p:nvSpPr>
          <p:cNvPr id="6" name="Text 5">
            <a:extLst>
              <a:ext uri="{FF2B5EF4-FFF2-40B4-BE49-F238E27FC236}">
                <a16:creationId xmlns:a16="http://schemas.microsoft.com/office/drawing/2014/main" id="{188B9549-071F-A60C-BE90-2CA0626AF444}"/>
              </a:ext>
            </a:extLst>
          </p:cNvPr>
          <p:cNvSpPr/>
          <p:nvPr/>
        </p:nvSpPr>
        <p:spPr>
          <a:xfrm>
            <a:off x="388462" y="3981449"/>
            <a:ext cx="8502162" cy="1086142"/>
          </a:xfrm>
          <a:prstGeom prst="rect">
            <a:avLst/>
          </a:prstGeom>
          <a:noFill/>
        </p:spPr>
        <p:txBody>
          <a:bodyPr vert="horz" wrap="square" lIns="0" tIns="0" rIns="0" bIns="0" rtlCol="0" anchor="ctr"/>
          <a:lstStyle/>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特征越提取，越抽象，人类越来越看不懂，机器越来越看的懂🤯🤯🤯🤯🤯🤯（主要是往往机器在高维特征空间里做分类，比如将一张图片转换为</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个</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768</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维的向量，你要是能看懂你是这个👍）</a:t>
            </a:r>
            <a:endPar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机器学习是将</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输入</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（比如图像）</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映射</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到</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目标</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（比如标签“猫”），这一过程是模型通过学习大量输入和目标的示例来完成的，深度神经网络通过一系列</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层与层之间的数据变换</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来实现这种输入到目标的映射</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sz="1050" b="1" dirty="0"/>
          </a:p>
        </p:txBody>
      </p:sp>
      <mc:AlternateContent xmlns:mc="http://schemas.openxmlformats.org/markup-compatibility/2006">
        <mc:Choice xmlns:p14="http://schemas.microsoft.com/office/powerpoint/2010/main" Requires="p14">
          <p:contentPart p14:bwMode="auto" r:id="rId6">
            <p14:nvContentPartPr>
              <p14:cNvPr id="7" name="墨迹 6">
                <a:extLst>
                  <a:ext uri="{FF2B5EF4-FFF2-40B4-BE49-F238E27FC236}">
                    <a16:creationId xmlns:a16="http://schemas.microsoft.com/office/drawing/2014/main" id="{E0C2438F-214E-5522-16E3-226C3FE47E27}"/>
                  </a:ext>
                </a:extLst>
              </p14:cNvPr>
              <p14:cNvContentPartPr/>
              <p14:nvPr/>
            </p14:nvContentPartPr>
            <p14:xfrm>
              <a:off x="390600" y="1424160"/>
              <a:ext cx="8406000" cy="3490920"/>
            </p14:xfrm>
          </p:contentPart>
        </mc:Choice>
        <mc:Fallback>
          <p:pic>
            <p:nvPicPr>
              <p:cNvPr id="7" name="墨迹 6">
                <a:extLst>
                  <a:ext uri="{FF2B5EF4-FFF2-40B4-BE49-F238E27FC236}">
                    <a16:creationId xmlns:a16="http://schemas.microsoft.com/office/drawing/2014/main" id="{E0C2438F-214E-5522-16E3-226C3FE47E27}"/>
                  </a:ext>
                </a:extLst>
              </p:cNvPr>
              <p:cNvPicPr/>
              <p:nvPr/>
            </p:nvPicPr>
            <p:blipFill>
              <a:blip r:embed="rId7"/>
              <a:stretch>
                <a:fillRect/>
              </a:stretch>
            </p:blipFill>
            <p:spPr>
              <a:xfrm>
                <a:off x="381240" y="1414800"/>
                <a:ext cx="8424720" cy="3509640"/>
              </a:xfrm>
              <a:prstGeom prst="rect">
                <a:avLst/>
              </a:prstGeom>
            </p:spPr>
          </p:pic>
        </mc:Fallback>
      </mc:AlternateContent>
    </p:spTree>
    <p:extLst>
      <p:ext uri="{BB962C8B-B14F-4D97-AF65-F5344CB8AC3E}">
        <p14:creationId xmlns:p14="http://schemas.microsoft.com/office/powerpoint/2010/main" val="410974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1D27A-1585-B72E-1ED2-1D3BD38079F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9035F8F-A059-9D6E-BCB5-9D15A33BD824}"/>
              </a:ext>
            </a:extLst>
          </p:cNvPr>
          <p:cNvSpPr/>
          <p:nvPr/>
        </p:nvSpPr>
        <p:spPr>
          <a:xfrm>
            <a:off x="0" y="0"/>
            <a:ext cx="9144000" cy="5143500"/>
          </a:xfrm>
          <a:prstGeom prst="rect">
            <a:avLst/>
          </a:prstGeom>
          <a:solidFill>
            <a:srgbClr val="FFFFFF"/>
          </a:solidFill>
        </p:spPr>
        <p:txBody>
          <a:bodyPr/>
          <a:lstStyle/>
          <a:p>
            <a:endParaRPr lang="zh-CN" altLang="en-US" dirty="0"/>
          </a:p>
        </p:txBody>
      </p:sp>
      <p:pic>
        <p:nvPicPr>
          <p:cNvPr id="3" name="Image 0" descr="preencoded.png">
            <a:extLst>
              <a:ext uri="{FF2B5EF4-FFF2-40B4-BE49-F238E27FC236}">
                <a16:creationId xmlns:a16="http://schemas.microsoft.com/office/drawing/2014/main" id="{7C21A3CA-CB3E-CDF6-958F-E5E6BC1F7117}"/>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690E3C8F-396A-51BB-D461-95FE6A15AEFB}"/>
              </a:ext>
            </a:extLst>
          </p:cNvPr>
          <p:cNvSpPr/>
          <p:nvPr/>
        </p:nvSpPr>
        <p:spPr>
          <a:xfrm>
            <a:off x="571500" y="285750"/>
            <a:ext cx="2753591" cy="400050"/>
          </a:xfrm>
          <a:prstGeom prst="rect">
            <a:avLst/>
          </a:prstGeom>
          <a:noFill/>
        </p:spPr>
        <p:txBody>
          <a:bodyPr vert="horz" wrap="square" lIns="0" tIns="0" rIns="0" bIns="0" rtlCol="0" anchor="ctr"/>
          <a:lstStyle/>
          <a:p>
            <a:pPr marL="0" indent="0" algn="l">
              <a:lnSpc>
                <a:spcPts val="3150"/>
              </a:lnSpc>
              <a:buNone/>
            </a:pP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理解</a:t>
            </a: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endParaRPr lang="en-US" sz="2250" dirty="0"/>
          </a:p>
        </p:txBody>
      </p:sp>
      <p:sp>
        <p:nvSpPr>
          <p:cNvPr id="5" name="Text 2">
            <a:extLst>
              <a:ext uri="{FF2B5EF4-FFF2-40B4-BE49-F238E27FC236}">
                <a16:creationId xmlns:a16="http://schemas.microsoft.com/office/drawing/2014/main" id="{0EBD9E42-DB08-4BE3-4E29-A4F99FCB5B50}"/>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1" name="Text 5">
            <a:extLst>
              <a:ext uri="{FF2B5EF4-FFF2-40B4-BE49-F238E27FC236}">
                <a16:creationId xmlns:a16="http://schemas.microsoft.com/office/drawing/2014/main" id="{03C7B106-70E0-14FF-D8C5-21202377894A}"/>
              </a:ext>
            </a:extLst>
          </p:cNvPr>
          <p:cNvSpPr/>
          <p:nvPr/>
        </p:nvSpPr>
        <p:spPr>
          <a:xfrm>
            <a:off x="456401" y="3551320"/>
            <a:ext cx="8502162" cy="1306430"/>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神经网络中每层对输入数据所做的具体操作保存在该层的</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权重</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weight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）中，也称为该层的</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参数</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parameter</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学习的意思是为神经网络的所有层找到一组参数值</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，使得该网络能够将每个示例输入与其目标正确地一一对应。</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重点来了：一个深度神经网络可能包含数千万个参数。找到所有参数的正确取值可能是一项非常艰巨的任务，特别是考虑到修改某个参数值将会影响其他所有参数的行为。（所以得要计算机库库算，算的越快越好，当然靠机器的阳寿一下子蒙对也有可能</a:t>
            </a:r>
            <a:r>
              <a:rPr lang="en-US" altLang="zh-CN" sz="1050" b="1" dirty="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吗）</a:t>
            </a:r>
            <a:endParaRPr lang="en-US" sz="1050" b="1" dirty="0"/>
          </a:p>
        </p:txBody>
      </p:sp>
      <p:pic>
        <p:nvPicPr>
          <p:cNvPr id="7" name="图片 6">
            <a:extLst>
              <a:ext uri="{FF2B5EF4-FFF2-40B4-BE49-F238E27FC236}">
                <a16:creationId xmlns:a16="http://schemas.microsoft.com/office/drawing/2014/main" id="{123CEE73-DF1B-CD67-82EE-E89D36853D3F}"/>
              </a:ext>
            </a:extLst>
          </p:cNvPr>
          <p:cNvPicPr>
            <a:picLocks noChangeAspect="1"/>
          </p:cNvPicPr>
          <p:nvPr/>
        </p:nvPicPr>
        <p:blipFill>
          <a:blip r:embed="rId4"/>
          <a:stretch>
            <a:fillRect/>
          </a:stretch>
        </p:blipFill>
        <p:spPr>
          <a:xfrm>
            <a:off x="1892744" y="1405422"/>
            <a:ext cx="3792616" cy="1970835"/>
          </a:xfrm>
          <a:prstGeom prst="rect">
            <a:avLst/>
          </a:prstGeom>
        </p:spPr>
      </p:pic>
      <p:sp>
        <p:nvSpPr>
          <p:cNvPr id="11" name="Text 5">
            <a:extLst>
              <a:ext uri="{FF2B5EF4-FFF2-40B4-BE49-F238E27FC236}">
                <a16:creationId xmlns:a16="http://schemas.microsoft.com/office/drawing/2014/main" id="{92486A7A-C9A6-FB16-D826-D52EAC55009B}"/>
              </a:ext>
            </a:extLst>
          </p:cNvPr>
          <p:cNvSpPr/>
          <p:nvPr/>
        </p:nvSpPr>
        <p:spPr>
          <a:xfrm>
            <a:off x="5576655" y="1910861"/>
            <a:ext cx="1949561" cy="291646"/>
          </a:xfrm>
          <a:prstGeom prst="rect">
            <a:avLst/>
          </a:prstGeom>
          <a:noFill/>
        </p:spPr>
        <p:txBody>
          <a:bodyPr vert="horz" wrap="square" lIns="0" tIns="0" rIns="0" bIns="0" rtlCol="0" anchor="ctr"/>
          <a:lstStyle/>
          <a:p>
            <a:pPr marL="0" indent="0" algn="l">
              <a:lnSpc>
                <a:spcPts val="1650"/>
              </a:lnSpc>
              <a:buNone/>
            </a:pPr>
            <a:r>
              <a:rPr lang="zh-CN" altLang="en-US" sz="1050" dirty="0">
                <a:latin typeface="楷体" panose="02010609060101010101" pitchFamily="49" charset="-122"/>
                <a:ea typeface="楷体" panose="02010609060101010101" pitchFamily="49" charset="-122"/>
              </a:rPr>
              <a:t>层与层之间的变换包含：</a:t>
            </a:r>
            <a:endParaRPr lang="en-US" altLang="zh-CN" sz="1050" dirty="0">
              <a:latin typeface="楷体" panose="02010609060101010101" pitchFamily="49" charset="-122"/>
              <a:ea typeface="楷体" panose="02010609060101010101" pitchFamily="49" charset="-122"/>
            </a:endParaRPr>
          </a:p>
          <a:p>
            <a:pPr marL="0" indent="0" algn="l">
              <a:lnSpc>
                <a:spcPts val="1650"/>
              </a:lnSpc>
              <a:buNone/>
            </a:pPr>
            <a:r>
              <a:rPr lang="zh-CN" altLang="en-US" sz="1050" b="1" dirty="0">
                <a:latin typeface="楷体" panose="02010609060101010101" pitchFamily="49" charset="-122"/>
                <a:ea typeface="楷体" panose="02010609060101010101" pitchFamily="49" charset="-122"/>
              </a:rPr>
              <a:t>线性变换</a:t>
            </a:r>
            <a:r>
              <a:rPr lang="zh-CN" altLang="en-US" sz="1050" dirty="0">
                <a:latin typeface="楷体" panose="02010609060101010101" pitchFamily="49" charset="-122"/>
                <a:ea typeface="楷体" panose="02010609060101010101" pitchFamily="49" charset="-122"/>
              </a:rPr>
              <a:t>（</a:t>
            </a:r>
            <a:r>
              <a:rPr lang="en-US" altLang="zh-CN" sz="1050" dirty="0">
                <a:latin typeface="楷体" panose="02010609060101010101" pitchFamily="49" charset="-122"/>
                <a:ea typeface="楷体" panose="02010609060101010101" pitchFamily="49" charset="-122"/>
              </a:rPr>
              <a:t>y=</a:t>
            </a:r>
            <a:r>
              <a:rPr lang="en-US" altLang="zh-CN" sz="1050" dirty="0" err="1">
                <a:latin typeface="楷体" panose="02010609060101010101" pitchFamily="49" charset="-122"/>
                <a:ea typeface="楷体" panose="02010609060101010101" pitchFamily="49" charset="-122"/>
              </a:rPr>
              <a:t>ax+b</a:t>
            </a:r>
            <a:r>
              <a:rPr lang="zh-CN" altLang="en-US" sz="1050" dirty="0">
                <a:latin typeface="楷体" panose="02010609060101010101" pitchFamily="49" charset="-122"/>
                <a:ea typeface="楷体" panose="02010609060101010101" pitchFamily="49" charset="-122"/>
              </a:rPr>
              <a:t>）和</a:t>
            </a:r>
            <a:endParaRPr lang="en-US" altLang="zh-CN" sz="1050" dirty="0">
              <a:latin typeface="楷体" panose="02010609060101010101" pitchFamily="49" charset="-122"/>
              <a:ea typeface="楷体" panose="02010609060101010101" pitchFamily="49" charset="-122"/>
            </a:endParaRPr>
          </a:p>
          <a:p>
            <a:pPr marL="0" indent="0" algn="l">
              <a:lnSpc>
                <a:spcPts val="1650"/>
              </a:lnSpc>
              <a:buNone/>
            </a:pPr>
            <a:r>
              <a:rPr lang="zh-CN" altLang="en-US" sz="1050" b="1" dirty="0">
                <a:latin typeface="楷体" panose="02010609060101010101" pitchFamily="49" charset="-122"/>
                <a:ea typeface="楷体" panose="02010609060101010101" pitchFamily="49" charset="-122"/>
              </a:rPr>
              <a:t>非线性变换</a:t>
            </a:r>
            <a:r>
              <a:rPr lang="zh-CN" altLang="en-US" sz="1050" dirty="0">
                <a:latin typeface="楷体" panose="02010609060101010101" pitchFamily="49" charset="-122"/>
                <a:ea typeface="楷体" panose="02010609060101010101" pitchFamily="49" charset="-122"/>
              </a:rPr>
              <a:t>（</a:t>
            </a:r>
            <a:r>
              <a:rPr lang="en-US" altLang="zh-CN" sz="1050" dirty="0">
                <a:latin typeface="楷体" panose="02010609060101010101" pitchFamily="49" charset="-122"/>
                <a:ea typeface="楷体" panose="02010609060101010101" pitchFamily="49" charset="-122"/>
              </a:rPr>
              <a:t>sigmoid</a:t>
            </a:r>
            <a:r>
              <a:rPr lang="zh-CN" altLang="en-US" sz="1050" dirty="0">
                <a:latin typeface="楷体" panose="02010609060101010101" pitchFamily="49" charset="-122"/>
                <a:ea typeface="楷体" panose="02010609060101010101" pitchFamily="49" charset="-122"/>
              </a:rPr>
              <a:t>和</a:t>
            </a:r>
            <a:r>
              <a:rPr lang="en-US" altLang="zh-CN" sz="1050" dirty="0" err="1">
                <a:latin typeface="楷体" panose="02010609060101010101" pitchFamily="49" charset="-122"/>
                <a:ea typeface="楷体" panose="02010609060101010101" pitchFamily="49" charset="-122"/>
              </a:rPr>
              <a:t>softmax</a:t>
            </a:r>
            <a:r>
              <a:rPr lang="zh-CN" altLang="en-US" sz="1050" dirty="0">
                <a:latin typeface="楷体" panose="02010609060101010101" pitchFamily="49" charset="-122"/>
                <a:ea typeface="楷体" panose="02010609060101010101" pitchFamily="49" charset="-122"/>
              </a:rPr>
              <a:t>）</a:t>
            </a:r>
            <a:endParaRPr lang="en-US" sz="1050" dirty="0">
              <a:latin typeface="楷体" panose="02010609060101010101" pitchFamily="49" charset="-122"/>
              <a:ea typeface="楷体" panose="02010609060101010101" pitchFamily="49" charset="-122"/>
            </a:endParaRPr>
          </a:p>
        </p:txBody>
      </p:sp>
      <p:sp>
        <p:nvSpPr>
          <p:cNvPr id="6" name="Text 5">
            <a:extLst>
              <a:ext uri="{FF2B5EF4-FFF2-40B4-BE49-F238E27FC236}">
                <a16:creationId xmlns:a16="http://schemas.microsoft.com/office/drawing/2014/main" id="{CC930C93-5010-0B3C-2382-67A5782D257D}"/>
              </a:ext>
            </a:extLst>
          </p:cNvPr>
          <p:cNvSpPr/>
          <p:nvPr/>
        </p:nvSpPr>
        <p:spPr>
          <a:xfrm>
            <a:off x="5576655" y="2441240"/>
            <a:ext cx="1949561" cy="291646"/>
          </a:xfrm>
          <a:prstGeom prst="rect">
            <a:avLst/>
          </a:prstGeom>
          <a:noFill/>
        </p:spPr>
        <p:txBody>
          <a:bodyPr vert="horz" wrap="square" lIns="0" tIns="0" rIns="0" bIns="0" rtlCol="0" anchor="ctr"/>
          <a:lstStyle/>
          <a:p>
            <a:pPr marL="0" indent="0" algn="l">
              <a:lnSpc>
                <a:spcPts val="1650"/>
              </a:lnSpc>
              <a:buNone/>
            </a:pPr>
            <a:r>
              <a:rPr lang="zh-CN" altLang="en-US" sz="1050" dirty="0">
                <a:latin typeface="楷体" panose="02010609060101010101" pitchFamily="49" charset="-122"/>
                <a:ea typeface="楷体" panose="02010609060101010101" pitchFamily="49" charset="-122"/>
              </a:rPr>
              <a:t>为什么要有非线性变换？</a:t>
            </a:r>
            <a:endParaRPr lang="en-US" sz="1050" dirty="0">
              <a:latin typeface="楷体" panose="02010609060101010101" pitchFamily="49" charset="-122"/>
              <a:ea typeface="楷体" panose="02010609060101010101" pitchFamily="49" charset="-122"/>
            </a:endParaRPr>
          </a:p>
        </p:txBody>
      </p:sp>
      <p:sp>
        <p:nvSpPr>
          <p:cNvPr id="8" name="Text 5">
            <a:extLst>
              <a:ext uri="{FF2B5EF4-FFF2-40B4-BE49-F238E27FC236}">
                <a16:creationId xmlns:a16="http://schemas.microsoft.com/office/drawing/2014/main" id="{0E014274-CF32-7247-A40B-B5508A146FE6}"/>
              </a:ext>
            </a:extLst>
          </p:cNvPr>
          <p:cNvSpPr/>
          <p:nvPr/>
        </p:nvSpPr>
        <p:spPr>
          <a:xfrm>
            <a:off x="409242" y="1476625"/>
            <a:ext cx="1611390" cy="365346"/>
          </a:xfrm>
          <a:prstGeom prst="rect">
            <a:avLst/>
          </a:prstGeom>
          <a:noFill/>
        </p:spPr>
        <p:txBody>
          <a:bodyPr vert="horz" wrap="square" lIns="0" tIns="0" rIns="0" bIns="0" rtlCol="0" anchor="ctr"/>
          <a:lstStyle/>
          <a:p>
            <a:pPr marL="0" indent="0" algn="l">
              <a:lnSpc>
                <a:spcPts val="165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0"/>
              </a:rPr>
              <a:t>模型的权重（参数）</a:t>
            </a:r>
            <a:endParaRPr lang="en-US" sz="1400" b="1" dirty="0"/>
          </a:p>
        </p:txBody>
      </p:sp>
      <mc:AlternateContent xmlns:mc="http://schemas.openxmlformats.org/markup-compatibility/2006">
        <mc:Choice xmlns:p14="http://schemas.microsoft.com/office/powerpoint/2010/main" Requires="p14">
          <p:contentPart p14:bwMode="auto" r:id="rId5">
            <p14:nvContentPartPr>
              <p14:cNvPr id="9" name="墨迹 8">
                <a:extLst>
                  <a:ext uri="{FF2B5EF4-FFF2-40B4-BE49-F238E27FC236}">
                    <a16:creationId xmlns:a16="http://schemas.microsoft.com/office/drawing/2014/main" id="{98EE4407-E0E4-1ACA-0F9E-065323801E06}"/>
                  </a:ext>
                </a:extLst>
              </p14:cNvPr>
              <p14:cNvContentPartPr/>
              <p14:nvPr/>
            </p14:nvContentPartPr>
            <p14:xfrm>
              <a:off x="195120" y="933480"/>
              <a:ext cx="8425440" cy="3943800"/>
            </p14:xfrm>
          </p:contentPart>
        </mc:Choice>
        <mc:Fallback>
          <p:pic>
            <p:nvPicPr>
              <p:cNvPr id="9" name="墨迹 8">
                <a:extLst>
                  <a:ext uri="{FF2B5EF4-FFF2-40B4-BE49-F238E27FC236}">
                    <a16:creationId xmlns:a16="http://schemas.microsoft.com/office/drawing/2014/main" id="{98EE4407-E0E4-1ACA-0F9E-065323801E06}"/>
                  </a:ext>
                </a:extLst>
              </p:cNvPr>
              <p:cNvPicPr/>
              <p:nvPr/>
            </p:nvPicPr>
            <p:blipFill>
              <a:blip r:embed="rId6"/>
              <a:stretch>
                <a:fillRect/>
              </a:stretch>
            </p:blipFill>
            <p:spPr>
              <a:xfrm>
                <a:off x="185760" y="924120"/>
                <a:ext cx="8444160" cy="3962520"/>
              </a:xfrm>
              <a:prstGeom prst="rect">
                <a:avLst/>
              </a:prstGeom>
            </p:spPr>
          </p:pic>
        </mc:Fallback>
      </mc:AlternateContent>
    </p:spTree>
    <p:extLst>
      <p:ext uri="{BB962C8B-B14F-4D97-AF65-F5344CB8AC3E}">
        <p14:creationId xmlns:p14="http://schemas.microsoft.com/office/powerpoint/2010/main" val="3078122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3DC5A-7F04-8A8D-2273-51F17AD14A3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0ED809F-356C-8D60-CDCF-0D256DF059CE}"/>
              </a:ext>
            </a:extLst>
          </p:cNvPr>
          <p:cNvSpPr/>
          <p:nvPr/>
        </p:nvSpPr>
        <p:spPr>
          <a:xfrm>
            <a:off x="0" y="0"/>
            <a:ext cx="9144000" cy="5143500"/>
          </a:xfrm>
          <a:prstGeom prst="rect">
            <a:avLst/>
          </a:prstGeom>
          <a:solidFill>
            <a:srgbClr val="FFFFFF"/>
          </a:solidFill>
        </p:spPr>
        <p:txBody>
          <a:bodyPr/>
          <a:lstStyle/>
          <a:p>
            <a:endParaRPr lang="zh-CN" altLang="en-US" dirty="0"/>
          </a:p>
        </p:txBody>
      </p:sp>
      <p:pic>
        <p:nvPicPr>
          <p:cNvPr id="3" name="Image 0" descr="preencoded.png">
            <a:extLst>
              <a:ext uri="{FF2B5EF4-FFF2-40B4-BE49-F238E27FC236}">
                <a16:creationId xmlns:a16="http://schemas.microsoft.com/office/drawing/2014/main" id="{3F1AAFF9-FBC7-5B8C-5F64-612D36ED79FE}"/>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9216E927-191A-0755-F9B9-D58E3C901DBB}"/>
              </a:ext>
            </a:extLst>
          </p:cNvPr>
          <p:cNvSpPr/>
          <p:nvPr/>
        </p:nvSpPr>
        <p:spPr>
          <a:xfrm>
            <a:off x="571500" y="285750"/>
            <a:ext cx="2753591" cy="400050"/>
          </a:xfrm>
          <a:prstGeom prst="rect">
            <a:avLst/>
          </a:prstGeom>
          <a:noFill/>
        </p:spPr>
        <p:txBody>
          <a:bodyPr vert="horz" wrap="square" lIns="0" tIns="0" rIns="0" bIns="0" rtlCol="0" anchor="ctr"/>
          <a:lstStyle/>
          <a:p>
            <a:pPr marL="0" indent="0" algn="l">
              <a:lnSpc>
                <a:spcPts val="3150"/>
              </a:lnSpc>
              <a:buNone/>
            </a:pP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理解</a:t>
            </a: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endParaRPr lang="en-US" sz="2250" dirty="0"/>
          </a:p>
        </p:txBody>
      </p:sp>
      <p:sp>
        <p:nvSpPr>
          <p:cNvPr id="5" name="Text 2">
            <a:extLst>
              <a:ext uri="{FF2B5EF4-FFF2-40B4-BE49-F238E27FC236}">
                <a16:creationId xmlns:a16="http://schemas.microsoft.com/office/drawing/2014/main" id="{C8662D29-8007-F3D6-FD77-53560C8B7290}"/>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1" name="Text 5">
            <a:extLst>
              <a:ext uri="{FF2B5EF4-FFF2-40B4-BE49-F238E27FC236}">
                <a16:creationId xmlns:a16="http://schemas.microsoft.com/office/drawing/2014/main" id="{5DB2B15C-E74B-EADB-E1CF-95187FAEFD29}"/>
              </a:ext>
            </a:extLst>
          </p:cNvPr>
          <p:cNvSpPr/>
          <p:nvPr/>
        </p:nvSpPr>
        <p:spPr>
          <a:xfrm>
            <a:off x="456401" y="3551320"/>
            <a:ext cx="8502162" cy="1118402"/>
          </a:xfrm>
          <a:prstGeom prst="rect">
            <a:avLst/>
          </a:prstGeom>
          <a:noFill/>
        </p:spPr>
        <p:txBody>
          <a:bodyPr vert="horz" wrap="square" lIns="0" tIns="0" rIns="0" bIns="0" rtlCol="0" anchor="ctr"/>
          <a:lstStyle/>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当然不可能瞎算，瞎算怕是穷尽机生也算不完，这儿就要靠损失函数和反向传播了（高数警告⚠️）</a:t>
            </a:r>
            <a:endPar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endPar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想要控制一件事物，首先需要能够观察它。想要控制神经网络的输出，就需要能够衡量该输出与预期值之间的距离。</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这就是</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损失函数</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loss function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）的任务，也叫目标函数。损失函数的输入是网络预测值与真实值，然后计算两者之间的距离，</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根据距离大小衡量当前网络参数的效果好坏</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。（距离越大越好还是越小越好？）</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8" name="图片 7">
            <a:extLst>
              <a:ext uri="{FF2B5EF4-FFF2-40B4-BE49-F238E27FC236}">
                <a16:creationId xmlns:a16="http://schemas.microsoft.com/office/drawing/2014/main" id="{A3987850-490C-67C9-9296-046A6FD7342B}"/>
              </a:ext>
            </a:extLst>
          </p:cNvPr>
          <p:cNvPicPr>
            <a:picLocks noChangeAspect="1"/>
          </p:cNvPicPr>
          <p:nvPr/>
        </p:nvPicPr>
        <p:blipFill>
          <a:blip r:embed="rId4"/>
          <a:stretch>
            <a:fillRect/>
          </a:stretch>
        </p:blipFill>
        <p:spPr>
          <a:xfrm>
            <a:off x="2634640" y="1386584"/>
            <a:ext cx="2520217" cy="2069955"/>
          </a:xfrm>
          <a:prstGeom prst="rect">
            <a:avLst/>
          </a:prstGeom>
        </p:spPr>
      </p:pic>
      <p:sp>
        <p:nvSpPr>
          <p:cNvPr id="7" name="Text 5">
            <a:extLst>
              <a:ext uri="{FF2B5EF4-FFF2-40B4-BE49-F238E27FC236}">
                <a16:creationId xmlns:a16="http://schemas.microsoft.com/office/drawing/2014/main" id="{BF2E1AA2-B38F-BF48-8880-8550A22042C5}"/>
              </a:ext>
            </a:extLst>
          </p:cNvPr>
          <p:cNvSpPr/>
          <p:nvPr/>
        </p:nvSpPr>
        <p:spPr>
          <a:xfrm>
            <a:off x="571500" y="1476625"/>
            <a:ext cx="1116624" cy="365346"/>
          </a:xfrm>
          <a:prstGeom prst="rect">
            <a:avLst/>
          </a:prstGeom>
          <a:noFill/>
        </p:spPr>
        <p:txBody>
          <a:bodyPr vert="horz" wrap="square" lIns="0" tIns="0" rIns="0" bIns="0" rtlCol="0" anchor="ctr"/>
          <a:lstStyle/>
          <a:p>
            <a:pPr marL="0" indent="0" algn="l">
              <a:lnSpc>
                <a:spcPts val="165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0"/>
              </a:rPr>
              <a:t>损失函数</a:t>
            </a:r>
            <a:endParaRPr lang="en-US" sz="1400" b="1" dirty="0"/>
          </a:p>
        </p:txBody>
      </p:sp>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A90D9654-1BD0-3222-DD26-04A22199E48E}"/>
                  </a:ext>
                </a:extLst>
              </p14:cNvPr>
              <p14:cNvContentPartPr/>
              <p14:nvPr/>
            </p14:nvContentPartPr>
            <p14:xfrm>
              <a:off x="480960" y="2081160"/>
              <a:ext cx="8391960" cy="2691360"/>
            </p14:xfrm>
          </p:contentPart>
        </mc:Choice>
        <mc:Fallback>
          <p:pic>
            <p:nvPicPr>
              <p:cNvPr id="6" name="墨迹 5">
                <a:extLst>
                  <a:ext uri="{FF2B5EF4-FFF2-40B4-BE49-F238E27FC236}">
                    <a16:creationId xmlns:a16="http://schemas.microsoft.com/office/drawing/2014/main" id="{A90D9654-1BD0-3222-DD26-04A22199E48E}"/>
                  </a:ext>
                </a:extLst>
              </p:cNvPr>
              <p:cNvPicPr/>
              <p:nvPr/>
            </p:nvPicPr>
            <p:blipFill>
              <a:blip r:embed="rId6"/>
              <a:stretch>
                <a:fillRect/>
              </a:stretch>
            </p:blipFill>
            <p:spPr>
              <a:xfrm>
                <a:off x="471600" y="2071800"/>
                <a:ext cx="8410680" cy="2710080"/>
              </a:xfrm>
              <a:prstGeom prst="rect">
                <a:avLst/>
              </a:prstGeom>
            </p:spPr>
          </p:pic>
        </mc:Fallback>
      </mc:AlternateContent>
    </p:spTree>
    <p:extLst>
      <p:ext uri="{BB962C8B-B14F-4D97-AF65-F5344CB8AC3E}">
        <p14:creationId xmlns:p14="http://schemas.microsoft.com/office/powerpoint/2010/main" val="2552998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530E5-80D4-C60D-04C8-9A1D57CC8A6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EA141E2B-D467-2155-807E-1BF373F8686F}"/>
              </a:ext>
            </a:extLst>
          </p:cNvPr>
          <p:cNvSpPr/>
          <p:nvPr/>
        </p:nvSpPr>
        <p:spPr>
          <a:xfrm>
            <a:off x="0" y="0"/>
            <a:ext cx="9144000" cy="5143500"/>
          </a:xfrm>
          <a:prstGeom prst="rect">
            <a:avLst/>
          </a:prstGeom>
          <a:solidFill>
            <a:srgbClr val="FFFFFF"/>
          </a:solidFill>
        </p:spPr>
        <p:txBody>
          <a:bodyPr/>
          <a:lstStyle/>
          <a:p>
            <a:endParaRPr lang="zh-CN" altLang="en-US" dirty="0"/>
          </a:p>
        </p:txBody>
      </p:sp>
      <p:pic>
        <p:nvPicPr>
          <p:cNvPr id="3" name="Image 0" descr="preencoded.png">
            <a:extLst>
              <a:ext uri="{FF2B5EF4-FFF2-40B4-BE49-F238E27FC236}">
                <a16:creationId xmlns:a16="http://schemas.microsoft.com/office/drawing/2014/main" id="{8B4FBC3D-F89B-E7A3-B5ED-ED9D91B7D178}"/>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FC31A712-7B44-F7FD-2B0C-D2507EE63A3F}"/>
              </a:ext>
            </a:extLst>
          </p:cNvPr>
          <p:cNvSpPr/>
          <p:nvPr/>
        </p:nvSpPr>
        <p:spPr>
          <a:xfrm>
            <a:off x="571500" y="285750"/>
            <a:ext cx="2753591" cy="400050"/>
          </a:xfrm>
          <a:prstGeom prst="rect">
            <a:avLst/>
          </a:prstGeom>
          <a:noFill/>
        </p:spPr>
        <p:txBody>
          <a:bodyPr vert="horz" wrap="square" lIns="0" tIns="0" rIns="0" bIns="0" rtlCol="0" anchor="ctr"/>
          <a:lstStyle/>
          <a:p>
            <a:pPr marL="0" indent="0" algn="l">
              <a:lnSpc>
                <a:spcPts val="3150"/>
              </a:lnSpc>
              <a:buNone/>
            </a:pP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理解</a:t>
            </a: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endParaRPr lang="en-US" sz="2250" dirty="0"/>
          </a:p>
        </p:txBody>
      </p:sp>
      <p:sp>
        <p:nvSpPr>
          <p:cNvPr id="5" name="Text 2">
            <a:extLst>
              <a:ext uri="{FF2B5EF4-FFF2-40B4-BE49-F238E27FC236}">
                <a16:creationId xmlns:a16="http://schemas.microsoft.com/office/drawing/2014/main" id="{6A969E53-9D86-EA5F-B924-4D69836288D1}"/>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1" name="Text 5">
            <a:extLst>
              <a:ext uri="{FF2B5EF4-FFF2-40B4-BE49-F238E27FC236}">
                <a16:creationId xmlns:a16="http://schemas.microsoft.com/office/drawing/2014/main" id="{BE400921-C506-98A1-EEAC-4545D36AA100}"/>
              </a:ext>
            </a:extLst>
          </p:cNvPr>
          <p:cNvSpPr/>
          <p:nvPr/>
        </p:nvSpPr>
        <p:spPr>
          <a:xfrm>
            <a:off x="428425" y="3456539"/>
            <a:ext cx="8394656" cy="1457657"/>
          </a:xfrm>
          <a:prstGeom prst="rect">
            <a:avLst/>
          </a:prstGeom>
          <a:noFill/>
        </p:spPr>
        <p:txBody>
          <a:bodyPr vert="horz" wrap="square" lIns="0" tIns="0" rIns="0" bIns="0" rtlCol="0" anchor="ctr"/>
          <a:lstStyle/>
          <a:p>
            <a:pPr>
              <a:lnSpc>
                <a:spcPts val="1650"/>
              </a:lnSpc>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深度学习的基本技巧是利用这个距离值作为反馈信号来对参数调节，以降低当前模型损失值</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。而这种调节由</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优化器</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optimizer</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）来完成，它实现了所谓的</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反向传播</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backpropagation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）算法，</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也是目前深度学习的权重微调核心算法👍</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a:lnSpc>
                <a:spcPts val="1650"/>
              </a:lnSpc>
            </a:pP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a:lnSpc>
                <a:spcPts val="1650"/>
              </a:lnSpc>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那么问题了，最开始的参数咋整？</a:t>
            </a:r>
            <a:endPar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rPr>
              <a:t>没错，</a:t>
            </a:r>
            <a:r>
              <a:rPr lang="zh-CN" altLang="en-US" sz="1050" b="1" dirty="0">
                <a:solidFill>
                  <a:srgbClr val="666666"/>
                </a:solidFill>
                <a:latin typeface="微软雅黑" panose="020B0503020204020204" pitchFamily="34" charset="-122"/>
                <a:ea typeface="微软雅黑" panose="020B0503020204020204" pitchFamily="34" charset="-122"/>
              </a:rPr>
              <a:t>一开始对神经网络的权重随机赋值（当然一般会让参数满足个什么分布，现在也有根据数据类型多种初始化参数方法）</a:t>
            </a:r>
            <a:r>
              <a:rPr lang="zh-CN" altLang="en-US" sz="1050" dirty="0">
                <a:solidFill>
                  <a:srgbClr val="666666"/>
                </a:solidFill>
                <a:latin typeface="微软雅黑" panose="020B0503020204020204" pitchFamily="34" charset="-122"/>
                <a:ea typeface="微软雅黑" panose="020B0503020204020204" pitchFamily="34" charset="-122"/>
              </a:rPr>
              <a:t>，因此模型输出结果自然也和理想值相去甚远，损失值也很高。</a:t>
            </a:r>
            <a:r>
              <a:rPr lang="zh-CN" altLang="en-US" sz="1050" b="1" dirty="0">
                <a:solidFill>
                  <a:srgbClr val="666666"/>
                </a:solidFill>
                <a:latin typeface="微软雅黑" panose="020B0503020204020204" pitchFamily="34" charset="-122"/>
                <a:ea typeface="微软雅黑" panose="020B0503020204020204" pitchFamily="34" charset="-122"/>
              </a:rPr>
              <a:t>随着模型处理的训练集越来越多，权重值也在向正确的方向逐步微调，损失值也逐渐降低。</a:t>
            </a:r>
            <a:r>
              <a:rPr lang="zh-CN" altLang="en-US" sz="1050" dirty="0">
                <a:solidFill>
                  <a:srgbClr val="666666"/>
                </a:solidFill>
                <a:latin typeface="微软雅黑" panose="020B0503020204020204" pitchFamily="34" charset="-122"/>
                <a:ea typeface="微软雅黑" panose="020B0503020204020204" pitchFamily="34" charset="-122"/>
              </a:rPr>
              <a:t>这就是训练循环，将这种循环重复足够多的次数（通常对数千个样本进行数十次迭代），得到的权重值可以使损失函数最小。这是一个简单的机制，一旦具有足够大的规模，将会产生魔法般的效果😮。</a:t>
            </a:r>
            <a:endParaRPr lang="en-US" sz="1050" dirty="0">
              <a:solidFill>
                <a:srgbClr val="666666"/>
              </a:solidFill>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F07E8387-EE06-29AA-1D65-1212E8C206FE}"/>
              </a:ext>
            </a:extLst>
          </p:cNvPr>
          <p:cNvPicPr>
            <a:picLocks noChangeAspect="1"/>
          </p:cNvPicPr>
          <p:nvPr/>
        </p:nvPicPr>
        <p:blipFill>
          <a:blip r:embed="rId4"/>
          <a:stretch>
            <a:fillRect/>
          </a:stretch>
        </p:blipFill>
        <p:spPr>
          <a:xfrm>
            <a:off x="3036366" y="1397300"/>
            <a:ext cx="2168680" cy="1806135"/>
          </a:xfrm>
          <a:prstGeom prst="rect">
            <a:avLst/>
          </a:prstGeom>
        </p:spPr>
      </p:pic>
      <p:sp>
        <p:nvSpPr>
          <p:cNvPr id="6" name="Text 5">
            <a:extLst>
              <a:ext uri="{FF2B5EF4-FFF2-40B4-BE49-F238E27FC236}">
                <a16:creationId xmlns:a16="http://schemas.microsoft.com/office/drawing/2014/main" id="{EF6DBCDB-E157-BD00-33B7-E571B7C11F9C}"/>
              </a:ext>
            </a:extLst>
          </p:cNvPr>
          <p:cNvSpPr/>
          <p:nvPr/>
        </p:nvSpPr>
        <p:spPr>
          <a:xfrm>
            <a:off x="505157" y="1476625"/>
            <a:ext cx="1278881" cy="365346"/>
          </a:xfrm>
          <a:prstGeom prst="rect">
            <a:avLst/>
          </a:prstGeom>
          <a:noFill/>
        </p:spPr>
        <p:txBody>
          <a:bodyPr vert="horz" wrap="square" lIns="0" tIns="0" rIns="0" bIns="0" rtlCol="0" anchor="ctr"/>
          <a:lstStyle/>
          <a:p>
            <a:pPr marL="0" indent="0" algn="l">
              <a:lnSpc>
                <a:spcPts val="165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0"/>
              </a:rPr>
              <a:t>模型优化算法</a:t>
            </a:r>
            <a:endParaRPr lang="en-US" sz="1400" b="1" dirty="0"/>
          </a:p>
        </p:txBody>
      </p:sp>
      <mc:AlternateContent xmlns:mc="http://schemas.openxmlformats.org/markup-compatibility/2006">
        <mc:Choice xmlns:p14="http://schemas.microsoft.com/office/powerpoint/2010/main" Requires="p14">
          <p:contentPart p14:bwMode="auto" r:id="rId5">
            <p14:nvContentPartPr>
              <p14:cNvPr id="8" name="墨迹 7">
                <a:extLst>
                  <a:ext uri="{FF2B5EF4-FFF2-40B4-BE49-F238E27FC236}">
                    <a16:creationId xmlns:a16="http://schemas.microsoft.com/office/drawing/2014/main" id="{658D52F8-83CC-46AF-1FDC-189CE005EEC8}"/>
                  </a:ext>
                </a:extLst>
              </p14:cNvPr>
              <p14:cNvContentPartPr/>
              <p14:nvPr/>
            </p14:nvContentPartPr>
            <p14:xfrm>
              <a:off x="352440" y="1390680"/>
              <a:ext cx="8148960" cy="3681720"/>
            </p14:xfrm>
          </p:contentPart>
        </mc:Choice>
        <mc:Fallback>
          <p:pic>
            <p:nvPicPr>
              <p:cNvPr id="8" name="墨迹 7">
                <a:extLst>
                  <a:ext uri="{FF2B5EF4-FFF2-40B4-BE49-F238E27FC236}">
                    <a16:creationId xmlns:a16="http://schemas.microsoft.com/office/drawing/2014/main" id="{658D52F8-83CC-46AF-1FDC-189CE005EEC8}"/>
                  </a:ext>
                </a:extLst>
              </p:cNvPr>
              <p:cNvPicPr/>
              <p:nvPr/>
            </p:nvPicPr>
            <p:blipFill>
              <a:blip r:embed="rId6"/>
              <a:stretch>
                <a:fillRect/>
              </a:stretch>
            </p:blipFill>
            <p:spPr>
              <a:xfrm>
                <a:off x="343080" y="1381320"/>
                <a:ext cx="8167680" cy="3700440"/>
              </a:xfrm>
              <a:prstGeom prst="rect">
                <a:avLst/>
              </a:prstGeom>
            </p:spPr>
          </p:pic>
        </mc:Fallback>
      </mc:AlternateContent>
    </p:spTree>
    <p:extLst>
      <p:ext uri="{BB962C8B-B14F-4D97-AF65-F5344CB8AC3E}">
        <p14:creationId xmlns:p14="http://schemas.microsoft.com/office/powerpoint/2010/main" val="642253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7C8FB-3FBB-9C36-3D2A-9FE63CAB46FD}"/>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3962E42C-245F-4D24-C6CD-B3AEFC0CF67A}"/>
              </a:ext>
            </a:extLst>
          </p:cNvPr>
          <p:cNvSpPr/>
          <p:nvPr/>
        </p:nvSpPr>
        <p:spPr>
          <a:xfrm>
            <a:off x="0" y="0"/>
            <a:ext cx="9144000" cy="5143500"/>
          </a:xfrm>
          <a:prstGeom prst="rect">
            <a:avLst/>
          </a:prstGeom>
          <a:solidFill>
            <a:srgbClr val="FFFFFF"/>
          </a:solidFill>
        </p:spPr>
        <p:txBody>
          <a:bodyPr/>
          <a:lstStyle/>
          <a:p>
            <a:endParaRPr lang="zh-CN" altLang="en-US" dirty="0"/>
          </a:p>
        </p:txBody>
      </p:sp>
      <p:pic>
        <p:nvPicPr>
          <p:cNvPr id="3" name="Image 0" descr="preencoded.png">
            <a:extLst>
              <a:ext uri="{FF2B5EF4-FFF2-40B4-BE49-F238E27FC236}">
                <a16:creationId xmlns:a16="http://schemas.microsoft.com/office/drawing/2014/main" id="{C8D58BF4-48F7-FFDE-6BC4-F975913492D4}"/>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A69C6B98-06EB-7121-1E88-244AB2E99CBD}"/>
              </a:ext>
            </a:extLst>
          </p:cNvPr>
          <p:cNvSpPr/>
          <p:nvPr/>
        </p:nvSpPr>
        <p:spPr>
          <a:xfrm>
            <a:off x="571500" y="285750"/>
            <a:ext cx="2753591" cy="400050"/>
          </a:xfrm>
          <a:prstGeom prst="rect">
            <a:avLst/>
          </a:prstGeom>
          <a:noFill/>
        </p:spPr>
        <p:txBody>
          <a:bodyPr vert="horz" wrap="square" lIns="0" tIns="0" rIns="0" bIns="0" rtlCol="0" anchor="ctr"/>
          <a:lstStyle/>
          <a:p>
            <a:pPr marL="0" indent="0" algn="l">
              <a:lnSpc>
                <a:spcPts val="3150"/>
              </a:lnSpc>
              <a:buNone/>
            </a:pP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理解</a:t>
            </a: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endParaRPr lang="en-US" sz="2250" dirty="0"/>
          </a:p>
        </p:txBody>
      </p:sp>
      <p:sp>
        <p:nvSpPr>
          <p:cNvPr id="5" name="Text 2">
            <a:extLst>
              <a:ext uri="{FF2B5EF4-FFF2-40B4-BE49-F238E27FC236}">
                <a16:creationId xmlns:a16="http://schemas.microsoft.com/office/drawing/2014/main" id="{1F263403-63C6-B9DC-A1EF-A94592E6D279}"/>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1" name="Text 5">
            <a:extLst>
              <a:ext uri="{FF2B5EF4-FFF2-40B4-BE49-F238E27FC236}">
                <a16:creationId xmlns:a16="http://schemas.microsoft.com/office/drawing/2014/main" id="{919CD4EA-B65E-83DD-6CE3-1ED9AB00B0D8}"/>
              </a:ext>
            </a:extLst>
          </p:cNvPr>
          <p:cNvSpPr/>
          <p:nvPr/>
        </p:nvSpPr>
        <p:spPr>
          <a:xfrm>
            <a:off x="422031" y="2206070"/>
            <a:ext cx="8401050" cy="2435732"/>
          </a:xfrm>
          <a:prstGeom prst="rect">
            <a:avLst/>
          </a:prstGeom>
          <a:noFill/>
        </p:spPr>
        <p:txBody>
          <a:bodyPr vert="horz" wrap="square" lIns="0" tIns="0" rIns="0" bIns="0" rtlCol="0" anchor="ctr"/>
          <a:lstStyle/>
          <a:p>
            <a:pPr>
              <a:lnSpc>
                <a:spcPct val="150000"/>
              </a:lnSpc>
            </a:pPr>
            <a:r>
              <a:rPr lang="zh-CN" altLang="en-US" sz="1050" b="1" dirty="0">
                <a:solidFill>
                  <a:srgbClr val="666666"/>
                </a:solidFill>
                <a:latin typeface="微软雅黑" panose="020B0503020204020204" pitchFamily="34" charset="-122"/>
                <a:ea typeface="微软雅黑" panose="020B0503020204020204" pitchFamily="34" charset="-122"/>
              </a:rPr>
              <a:t>反向传播（ ⚠️ ⚠️ ⚠️高数警告⚠️ ⚠️ ⚠️，</a:t>
            </a:r>
            <a:r>
              <a:rPr lang="zh-CN" altLang="en-US" sz="1050" dirty="0">
                <a:solidFill>
                  <a:srgbClr val="666666"/>
                </a:solidFill>
                <a:latin typeface="微软雅黑" panose="020B0503020204020204" pitchFamily="34" charset="-122"/>
                <a:ea typeface="微软雅黑" panose="020B0503020204020204" pitchFamily="34" charset="-122"/>
              </a:rPr>
              <a:t>🧠放弃思考</a:t>
            </a:r>
            <a:r>
              <a:rPr lang="zh-CN" altLang="en-US" sz="1050" b="1" dirty="0">
                <a:solidFill>
                  <a:srgbClr val="666666"/>
                </a:solidFill>
                <a:latin typeface="微软雅黑" panose="020B0503020204020204" pitchFamily="34" charset="-122"/>
                <a:ea typeface="微软雅黑" panose="020B0503020204020204" pitchFamily="34" charset="-122"/>
              </a:rPr>
              <a:t> ）：其实就是链式法则</a:t>
            </a:r>
            <a:endParaRPr lang="en-US" altLang="zh-CN" sz="1050" b="1" dirty="0">
              <a:solidFill>
                <a:srgbClr val="666666"/>
              </a:solidFill>
              <a:latin typeface="微软雅黑" panose="020B0503020204020204" pitchFamily="34" charset="-122"/>
              <a:ea typeface="微软雅黑" panose="020B0503020204020204" pitchFamily="34" charset="-122"/>
            </a:endParaRPr>
          </a:p>
          <a:p>
            <a:pPr>
              <a:lnSpc>
                <a:spcPct val="150000"/>
              </a:lnSpc>
            </a:pPr>
            <a:endParaRPr lang="en-US" altLang="zh-CN" sz="1050" b="1" dirty="0">
              <a:solidFill>
                <a:srgbClr val="666666"/>
              </a:solidFill>
              <a:latin typeface="微软雅黑" panose="020B0503020204020204" pitchFamily="34" charset="-122"/>
              <a:ea typeface="微软雅黑" panose="020B0503020204020204" pitchFamily="34" charset="-122"/>
            </a:endParaRPr>
          </a:p>
          <a:p>
            <a:pPr>
              <a:lnSpc>
                <a:spcPct val="150000"/>
              </a:lnSpc>
            </a:pPr>
            <a:r>
              <a:rPr lang="zh-CN" altLang="en-US" sz="1050" dirty="0">
                <a:solidFill>
                  <a:srgbClr val="666666"/>
                </a:solidFill>
                <a:latin typeface="微软雅黑" panose="020B0503020204020204" pitchFamily="34" charset="-122"/>
                <a:ea typeface="微软雅黑" panose="020B0503020204020204" pitchFamily="34" charset="-122"/>
              </a:rPr>
              <a:t>在每个训练步骤中，</a:t>
            </a:r>
            <a:r>
              <a:rPr lang="zh-CN" altLang="en-US" sz="1050" b="1" dirty="0">
                <a:solidFill>
                  <a:srgbClr val="666666"/>
                </a:solidFill>
                <a:latin typeface="微软雅黑" panose="020B0503020204020204" pitchFamily="34" charset="-122"/>
                <a:ea typeface="微软雅黑" panose="020B0503020204020204" pitchFamily="34" charset="-122"/>
              </a:rPr>
              <a:t>反向传播</a:t>
            </a:r>
            <a:r>
              <a:rPr lang="zh-CN" altLang="en-US" sz="1050" dirty="0">
                <a:solidFill>
                  <a:srgbClr val="666666"/>
                </a:solidFill>
                <a:latin typeface="微软雅黑" panose="020B0503020204020204" pitchFamily="34" charset="-122"/>
                <a:ea typeface="微软雅黑" panose="020B0503020204020204" pitchFamily="34" charset="-122"/>
              </a:rPr>
              <a:t>会</a:t>
            </a:r>
            <a:r>
              <a:rPr lang="zh-CN" altLang="en-US" sz="1050" b="1" dirty="0">
                <a:solidFill>
                  <a:srgbClr val="666666"/>
                </a:solidFill>
                <a:latin typeface="微软雅黑" panose="020B0503020204020204" pitchFamily="34" charset="-122"/>
                <a:ea typeface="微软雅黑" panose="020B0503020204020204" pitchFamily="34" charset="-122"/>
              </a:rPr>
              <a:t>首先计算出损失函数的值</a:t>
            </a:r>
            <a:r>
              <a:rPr lang="zh-CN" altLang="en-US" sz="1050" dirty="0">
                <a:solidFill>
                  <a:srgbClr val="666666"/>
                </a:solidFill>
                <a:latin typeface="微软雅黑" panose="020B0503020204020204" pitchFamily="34" charset="-122"/>
                <a:ea typeface="微软雅黑" panose="020B0503020204020204" pitchFamily="34" charset="-122"/>
              </a:rPr>
              <a:t>，然后通过链式法则将损失值从输出层反向传播到上一层，并</a:t>
            </a:r>
            <a:r>
              <a:rPr lang="zh-CN" altLang="en-US" sz="1050" b="1" dirty="0">
                <a:solidFill>
                  <a:srgbClr val="666666"/>
                </a:solidFill>
                <a:latin typeface="微软雅黑" panose="020B0503020204020204" pitchFamily="34" charset="-122"/>
                <a:ea typeface="微软雅黑" panose="020B0503020204020204" pitchFamily="34" charset="-122"/>
              </a:rPr>
              <a:t>计算出该层每个参数对于损失函数的梯度。</a:t>
            </a:r>
            <a:r>
              <a:rPr lang="zh-CN" altLang="en-US" sz="1050" dirty="0">
                <a:solidFill>
                  <a:srgbClr val="666666"/>
                </a:solidFill>
                <a:latin typeface="微软雅黑" panose="020B0503020204020204" pitchFamily="34" charset="-122"/>
                <a:ea typeface="微软雅黑" panose="020B0503020204020204" pitchFamily="34" charset="-122"/>
              </a:rPr>
              <a:t>重复以上步骤，用链式法则将</a:t>
            </a:r>
            <a:r>
              <a:rPr lang="zh-CN" altLang="en-US" sz="1050" b="1" dirty="0">
                <a:solidFill>
                  <a:srgbClr val="666666"/>
                </a:solidFill>
                <a:latin typeface="微软雅黑" panose="020B0503020204020204" pitchFamily="34" charset="-122"/>
                <a:ea typeface="微软雅黑" panose="020B0503020204020204" pitchFamily="34" charset="-122"/>
              </a:rPr>
              <a:t>当前层的梯度通过反向传播计算出上一层的梯度。（说白了就是网络会利用链式法则计算出每一层、每一个参数（包括权重</a:t>
            </a:r>
            <a:r>
              <a:rPr lang="en-US" altLang="zh-CN" sz="1050" b="1" dirty="0">
                <a:solidFill>
                  <a:srgbClr val="666666"/>
                </a:solidFill>
                <a:latin typeface="微软雅黑" panose="020B0503020204020204" pitchFamily="34" charset="-122"/>
                <a:ea typeface="微软雅黑" panose="020B0503020204020204" pitchFamily="34" charset="-122"/>
              </a:rPr>
              <a:t>k</a:t>
            </a:r>
            <a:r>
              <a:rPr lang="zh-CN" altLang="en-US" sz="1050" b="1" dirty="0">
                <a:solidFill>
                  <a:srgbClr val="666666"/>
                </a:solidFill>
                <a:latin typeface="微软雅黑" panose="020B0503020204020204" pitchFamily="34" charset="-122"/>
                <a:ea typeface="微软雅黑" panose="020B0503020204020204" pitchFamily="34" charset="-122"/>
              </a:rPr>
              <a:t>和偏置</a:t>
            </a:r>
            <a:r>
              <a:rPr lang="en-US" altLang="zh-CN" sz="1050" b="1" dirty="0">
                <a:solidFill>
                  <a:srgbClr val="666666"/>
                </a:solidFill>
                <a:latin typeface="微软雅黑" panose="020B0503020204020204" pitchFamily="34" charset="-122"/>
                <a:ea typeface="微软雅黑" panose="020B0503020204020204" pitchFamily="34" charset="-122"/>
              </a:rPr>
              <a:t>b</a:t>
            </a:r>
            <a:r>
              <a:rPr lang="zh-CN" altLang="en-US" sz="1050" b="1" dirty="0">
                <a:solidFill>
                  <a:srgbClr val="666666"/>
                </a:solidFill>
                <a:latin typeface="微软雅黑" panose="020B0503020204020204" pitchFamily="34" charset="-122"/>
                <a:ea typeface="微软雅黑" panose="020B0503020204020204" pitchFamily="34" charset="-122"/>
              </a:rPr>
              <a:t>）对最终损失函数的偏导数）</a:t>
            </a:r>
            <a:endParaRPr lang="en-US" altLang="zh-CN" sz="1050" dirty="0">
              <a:solidFill>
                <a:srgbClr val="666666"/>
              </a:solidFill>
              <a:latin typeface="微软雅黑" panose="020B0503020204020204" pitchFamily="34" charset="-122"/>
              <a:ea typeface="微软雅黑" panose="020B0503020204020204" pitchFamily="34" charset="-122"/>
            </a:endParaRPr>
          </a:p>
          <a:p>
            <a:pPr>
              <a:lnSpc>
                <a:spcPct val="150000"/>
              </a:lnSpc>
            </a:pPr>
            <a:r>
              <a:rPr lang="zh-CN" altLang="en-US" sz="1050" b="1" dirty="0">
                <a:solidFill>
                  <a:srgbClr val="666666"/>
                </a:solidFill>
                <a:latin typeface="微软雅黑" panose="020B0503020204020204" pitchFamily="34" charset="-122"/>
                <a:ea typeface="微软雅黑" panose="020B0503020204020204" pitchFamily="34" charset="-122"/>
              </a:rPr>
              <a:t>梯度就是损失函数对参数的偏导数，是损失函数沿每个参数方向变化最快的方向 。</a:t>
            </a:r>
            <a:r>
              <a:rPr lang="zh-CN" altLang="en-US" sz="1050" dirty="0">
                <a:solidFill>
                  <a:srgbClr val="666666"/>
                </a:solidFill>
                <a:latin typeface="微软雅黑" panose="020B0503020204020204" pitchFamily="34" charset="-122"/>
                <a:ea typeface="微软雅黑" panose="020B0503020204020204" pitchFamily="34" charset="-122"/>
              </a:rPr>
              <a:t>（梯度告诉我们该参数应该增大还是减小，以及应该改变多少才能让损失函数减小）</a:t>
            </a:r>
            <a:endParaRPr lang="en-US" altLang="zh-CN" sz="1050" dirty="0">
              <a:solidFill>
                <a:srgbClr val="666666"/>
              </a:solidFill>
              <a:latin typeface="微软雅黑" panose="020B0503020204020204" pitchFamily="34" charset="-122"/>
              <a:ea typeface="微软雅黑" panose="020B0503020204020204" pitchFamily="34" charset="-122"/>
            </a:endParaRPr>
          </a:p>
          <a:p>
            <a:pPr>
              <a:lnSpc>
                <a:spcPct val="150000"/>
              </a:lnSpc>
            </a:pPr>
            <a:r>
              <a:rPr lang="zh-CN" altLang="en-US" sz="1050" b="1" dirty="0">
                <a:solidFill>
                  <a:srgbClr val="666666"/>
                </a:solidFill>
                <a:latin typeface="微软雅黑" panose="020B0503020204020204" pitchFamily="34" charset="-122"/>
                <a:ea typeface="微软雅黑" panose="020B0503020204020204" pitchFamily="34" charset="-122"/>
              </a:rPr>
              <a:t>梯度下降法</a:t>
            </a:r>
            <a:r>
              <a:rPr lang="zh-CN" altLang="en-US" sz="1050" dirty="0">
                <a:solidFill>
                  <a:srgbClr val="666666"/>
                </a:solidFill>
                <a:latin typeface="微软雅黑" panose="020B0503020204020204" pitchFamily="34" charset="-122"/>
                <a:ea typeface="微软雅黑" panose="020B0503020204020204" pitchFamily="34" charset="-122"/>
              </a:rPr>
              <a:t>会根据反向传播得到的梯度，调整每个参数的值来减少损失函数的值。每次更新的幅度由</a:t>
            </a:r>
            <a:r>
              <a:rPr lang="zh-CN" altLang="en-US" sz="1050" b="1" dirty="0">
                <a:solidFill>
                  <a:srgbClr val="666666"/>
                </a:solidFill>
                <a:latin typeface="微软雅黑" panose="020B0503020204020204" pitchFamily="34" charset="-122"/>
                <a:ea typeface="微软雅黑" panose="020B0503020204020204" pitchFamily="34" charset="-122"/>
              </a:rPr>
              <a:t>学习率</a:t>
            </a:r>
            <a:r>
              <a:rPr lang="zh-CN" altLang="en-US" sz="1050" dirty="0">
                <a:solidFill>
                  <a:srgbClr val="666666"/>
                </a:solidFill>
                <a:latin typeface="微软雅黑" panose="020B0503020204020204" pitchFamily="34" charset="-122"/>
                <a:ea typeface="微软雅黑" panose="020B0503020204020204" pitchFamily="34" charset="-122"/>
              </a:rPr>
              <a:t>控制。</a:t>
            </a:r>
            <a:endParaRPr lang="en-US" altLang="zh-CN" sz="1050" dirty="0">
              <a:solidFill>
                <a:srgbClr val="666666"/>
              </a:solidFill>
              <a:latin typeface="微软雅黑" panose="020B0503020204020204" pitchFamily="34" charset="-122"/>
              <a:ea typeface="微软雅黑" panose="020B0503020204020204" pitchFamily="34" charset="-122"/>
            </a:endParaRPr>
          </a:p>
          <a:p>
            <a:pPr>
              <a:lnSpc>
                <a:spcPct val="150000"/>
              </a:lnSpc>
            </a:pPr>
            <a:endParaRPr lang="zh-CN" altLang="en-US" sz="1050" dirty="0">
              <a:solidFill>
                <a:srgbClr val="666666"/>
              </a:solidFill>
              <a:latin typeface="微软雅黑" panose="020B0503020204020204" pitchFamily="34" charset="-122"/>
              <a:ea typeface="微软雅黑" panose="020B0503020204020204" pitchFamily="34" charset="-122"/>
            </a:endParaRPr>
          </a:p>
          <a:p>
            <a:pPr>
              <a:lnSpc>
                <a:spcPct val="150000"/>
              </a:lnSpc>
            </a:pPr>
            <a:r>
              <a:rPr lang="zh-CN" altLang="en-US" sz="1050" dirty="0">
                <a:solidFill>
                  <a:srgbClr val="666666"/>
                </a:solidFill>
                <a:latin typeface="微软雅黑" panose="020B0503020204020204" pitchFamily="34" charset="-122"/>
                <a:ea typeface="微软雅黑" panose="020B0503020204020204" pitchFamily="34" charset="-122"/>
              </a:rPr>
              <a:t>最后，优化器（如</a:t>
            </a:r>
            <a:r>
              <a:rPr lang="en-US" altLang="zh-CN" sz="1050" dirty="0">
                <a:solidFill>
                  <a:srgbClr val="666666"/>
                </a:solidFill>
                <a:latin typeface="微软雅黑" panose="020B0503020204020204" pitchFamily="34" charset="-122"/>
                <a:ea typeface="微软雅黑" panose="020B0503020204020204" pitchFamily="34" charset="-122"/>
              </a:rPr>
              <a:t>Adam</a:t>
            </a:r>
            <a:r>
              <a:rPr lang="zh-CN" altLang="en-US" sz="1050" dirty="0">
                <a:solidFill>
                  <a:srgbClr val="666666"/>
                </a:solidFill>
                <a:latin typeface="微软雅黑" panose="020B0503020204020204" pitchFamily="34" charset="-122"/>
                <a:ea typeface="微软雅黑" panose="020B0503020204020204" pitchFamily="34" charset="-122"/>
              </a:rPr>
              <a:t>、</a:t>
            </a:r>
            <a:r>
              <a:rPr lang="en-US" altLang="zh-CN" sz="1050" dirty="0">
                <a:solidFill>
                  <a:srgbClr val="666666"/>
                </a:solidFill>
                <a:latin typeface="微软雅黑" panose="020B0503020204020204" pitchFamily="34" charset="-122"/>
                <a:ea typeface="微软雅黑" panose="020B0503020204020204" pitchFamily="34" charset="-122"/>
              </a:rPr>
              <a:t>SGD</a:t>
            </a:r>
            <a:r>
              <a:rPr lang="zh-CN" altLang="en-US" sz="1050" dirty="0">
                <a:solidFill>
                  <a:srgbClr val="666666"/>
                </a:solidFill>
                <a:latin typeface="微软雅黑" panose="020B0503020204020204" pitchFamily="34" charset="-122"/>
                <a:ea typeface="微软雅黑" panose="020B0503020204020204" pitchFamily="34" charset="-122"/>
              </a:rPr>
              <a:t>等）在梯度下降法的基础上，会对每次参数更新进行调整，通常会加入一些额外的策略，比如考虑前几次更新的方向（动量法）、自适应调整学习率等，以帮助模型更快、更稳定地收敛，避免梯度震荡或陷入局部最小值。</a:t>
            </a:r>
            <a:br>
              <a:rPr lang="en-US" altLang="zh-CN" sz="1050" dirty="0">
                <a:solidFill>
                  <a:srgbClr val="666666"/>
                </a:solidFill>
                <a:latin typeface="微软雅黑" panose="020B0503020204020204" pitchFamily="34" charset="-122"/>
                <a:ea typeface="微软雅黑" panose="020B0503020204020204" pitchFamily="34" charset="-122"/>
              </a:rPr>
            </a:br>
            <a:r>
              <a:rPr lang="zh-CN" altLang="en-US" sz="1050" dirty="0">
                <a:solidFill>
                  <a:srgbClr val="666666"/>
                </a:solidFill>
                <a:latin typeface="微软雅黑" panose="020B0503020204020204" pitchFamily="34" charset="-122"/>
                <a:ea typeface="微软雅黑" panose="020B0503020204020204" pitchFamily="34" charset="-122"/>
              </a:rPr>
              <a:t>（</a:t>
            </a:r>
            <a:r>
              <a:rPr lang="zh-CN" altLang="en-US" sz="1050" b="1" dirty="0">
                <a:solidFill>
                  <a:srgbClr val="666666"/>
                </a:solidFill>
                <a:latin typeface="微软雅黑" panose="020B0503020204020204" pitchFamily="34" charset="-122"/>
                <a:ea typeface="微软雅黑" panose="020B0503020204020204" pitchFamily="34" charset="-122"/>
              </a:rPr>
              <a:t>没想到吧，最难的已经结束了🎇</a:t>
            </a:r>
            <a:r>
              <a:rPr lang="zh-CN" altLang="en-US" sz="1050" dirty="0">
                <a:solidFill>
                  <a:srgbClr val="666666"/>
                </a:solidFill>
                <a:latin typeface="微软雅黑" panose="020B0503020204020204" pitchFamily="34" charset="-122"/>
                <a:ea typeface="微软雅黑" panose="020B0503020204020204" pitchFamily="34" charset="-122"/>
              </a:rPr>
              <a:t>）</a:t>
            </a:r>
          </a:p>
          <a:p>
            <a:pPr marL="0" indent="0" algn="l">
              <a:lnSpc>
                <a:spcPct val="150000"/>
              </a:lnSpc>
              <a:buNone/>
            </a:pPr>
            <a:endParaRPr lang="en-US" sz="1050" dirty="0">
              <a:solidFill>
                <a:srgbClr val="666666"/>
              </a:solidFill>
              <a:latin typeface="微软雅黑" panose="020B0503020204020204" pitchFamily="34" charset="-122"/>
              <a:ea typeface="微软雅黑" panose="020B0503020204020204" pitchFamily="34" charset="-122"/>
            </a:endParaRPr>
          </a:p>
        </p:txBody>
      </p:sp>
      <p:sp>
        <p:nvSpPr>
          <p:cNvPr id="6" name="Text 5">
            <a:extLst>
              <a:ext uri="{FF2B5EF4-FFF2-40B4-BE49-F238E27FC236}">
                <a16:creationId xmlns:a16="http://schemas.microsoft.com/office/drawing/2014/main" id="{0113B0BC-D7EA-D67F-AF0D-0A1D84502939}"/>
              </a:ext>
            </a:extLst>
          </p:cNvPr>
          <p:cNvSpPr/>
          <p:nvPr/>
        </p:nvSpPr>
        <p:spPr>
          <a:xfrm>
            <a:off x="498763" y="1476625"/>
            <a:ext cx="1285275" cy="365346"/>
          </a:xfrm>
          <a:prstGeom prst="rect">
            <a:avLst/>
          </a:prstGeom>
          <a:noFill/>
        </p:spPr>
        <p:txBody>
          <a:bodyPr vert="horz" wrap="square" lIns="0" tIns="0" rIns="0" bIns="0" rtlCol="0" anchor="ctr"/>
          <a:lstStyle/>
          <a:p>
            <a:pPr marL="0" indent="0" algn="l">
              <a:lnSpc>
                <a:spcPts val="165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0"/>
              </a:rPr>
              <a:t>模型优化算法</a:t>
            </a:r>
            <a:endParaRPr lang="en-US" sz="1400" b="1" dirty="0"/>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BF788A69-B0A7-26C7-36AF-14B01120E663}"/>
                  </a:ext>
                </a:extLst>
              </p14:cNvPr>
              <p14:cNvContentPartPr/>
              <p14:nvPr/>
            </p14:nvContentPartPr>
            <p14:xfrm>
              <a:off x="419040" y="1766880"/>
              <a:ext cx="8453880" cy="3038760"/>
            </p14:xfrm>
          </p:contentPart>
        </mc:Choice>
        <mc:Fallback>
          <p:pic>
            <p:nvPicPr>
              <p:cNvPr id="7" name="墨迹 6">
                <a:extLst>
                  <a:ext uri="{FF2B5EF4-FFF2-40B4-BE49-F238E27FC236}">
                    <a16:creationId xmlns:a16="http://schemas.microsoft.com/office/drawing/2014/main" id="{BF788A69-B0A7-26C7-36AF-14B01120E663}"/>
                  </a:ext>
                </a:extLst>
              </p:cNvPr>
              <p:cNvPicPr/>
              <p:nvPr/>
            </p:nvPicPr>
            <p:blipFill>
              <a:blip r:embed="rId5"/>
              <a:stretch>
                <a:fillRect/>
              </a:stretch>
            </p:blipFill>
            <p:spPr>
              <a:xfrm>
                <a:off x="409680" y="1757520"/>
                <a:ext cx="8472600" cy="3057480"/>
              </a:xfrm>
              <a:prstGeom prst="rect">
                <a:avLst/>
              </a:prstGeom>
            </p:spPr>
          </p:pic>
        </mc:Fallback>
      </mc:AlternateContent>
    </p:spTree>
    <p:extLst>
      <p:ext uri="{BB962C8B-B14F-4D97-AF65-F5344CB8AC3E}">
        <p14:creationId xmlns:p14="http://schemas.microsoft.com/office/powerpoint/2010/main" val="3735089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F8A8B-F4AC-DA35-E82E-AA2FE64E11B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22A34E2-60EC-03CE-9974-CAF7DF927605}"/>
              </a:ext>
            </a:extLst>
          </p:cNvPr>
          <p:cNvSpPr/>
          <p:nvPr/>
        </p:nvSpPr>
        <p:spPr>
          <a:xfrm>
            <a:off x="0" y="0"/>
            <a:ext cx="9144000" cy="5143500"/>
          </a:xfrm>
          <a:prstGeom prst="rect">
            <a:avLst/>
          </a:prstGeom>
          <a:solidFill>
            <a:srgbClr val="FFFFFF"/>
          </a:solidFill>
        </p:spPr>
        <p:txBody>
          <a:bodyPr/>
          <a:lstStyle/>
          <a:p>
            <a:endParaRPr lang="zh-CN" altLang="en-US" dirty="0"/>
          </a:p>
        </p:txBody>
      </p:sp>
      <p:pic>
        <p:nvPicPr>
          <p:cNvPr id="3" name="Image 0" descr="preencoded.png">
            <a:extLst>
              <a:ext uri="{FF2B5EF4-FFF2-40B4-BE49-F238E27FC236}">
                <a16:creationId xmlns:a16="http://schemas.microsoft.com/office/drawing/2014/main" id="{17E5FBA4-3E4E-F613-B15F-33110B7C75E7}"/>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339485CF-688D-CA11-116A-5AFDBC9CF223}"/>
              </a:ext>
            </a:extLst>
          </p:cNvPr>
          <p:cNvSpPr/>
          <p:nvPr/>
        </p:nvSpPr>
        <p:spPr>
          <a:xfrm>
            <a:off x="571500" y="285750"/>
            <a:ext cx="2753591"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关键组件</a:t>
            </a:r>
            <a:endParaRPr lang="en-US" sz="2250" dirty="0"/>
          </a:p>
        </p:txBody>
      </p:sp>
      <p:sp>
        <p:nvSpPr>
          <p:cNvPr id="5" name="Text 2">
            <a:extLst>
              <a:ext uri="{FF2B5EF4-FFF2-40B4-BE49-F238E27FC236}">
                <a16:creationId xmlns:a16="http://schemas.microsoft.com/office/drawing/2014/main" id="{719FC9FB-5DAE-D70E-B8E2-32CAEA0B160F}"/>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1" name="Text 5">
            <a:extLst>
              <a:ext uri="{FF2B5EF4-FFF2-40B4-BE49-F238E27FC236}">
                <a16:creationId xmlns:a16="http://schemas.microsoft.com/office/drawing/2014/main" id="{C23D89C2-4662-E623-0B24-AC2E13FA7F54}"/>
              </a:ext>
            </a:extLst>
          </p:cNvPr>
          <p:cNvSpPr/>
          <p:nvPr/>
        </p:nvSpPr>
        <p:spPr>
          <a:xfrm>
            <a:off x="320919" y="1295401"/>
            <a:ext cx="8502162" cy="1812280"/>
          </a:xfrm>
          <a:prstGeom prst="rect">
            <a:avLst/>
          </a:prstGeom>
          <a:noFill/>
        </p:spPr>
        <p:txBody>
          <a:bodyPr vert="horz" wrap="square" lIns="0" tIns="0" rIns="0" bIns="0" rtlCol="0" anchor="ctr"/>
          <a:lstStyle/>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无论什么类型的机器学习问题，都会遇到这些组件：</a:t>
            </a:r>
          </a:p>
          <a:p>
            <a:pPr marL="0" indent="0" algn="l">
              <a:lnSpc>
                <a:spcPts val="1650"/>
              </a:lnSpc>
              <a:buNone/>
            </a:pPr>
            <a:endPar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可以用来学习的</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数据</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data</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）：一个数据集通常由多个样本构成，每个样本包含多个特征</a:t>
            </a: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如何转换数据的</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模型</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model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）：深度学习模型</a:t>
            </a: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一个</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目标函数</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objective function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），用来量化模型的有效性：</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分类任务：交叉熵损失（</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Cross-Entropy Loss</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）；回归任务：均方误差损失（</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MSE</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调整模型参数以优化目标函数的</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算法</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algorithm</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）：梯度下降</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endParaRPr lang="en-US" sz="1050" dirty="0">
              <a:solidFill>
                <a:srgbClr val="666666"/>
              </a:solidFill>
              <a:latin typeface="微软雅黑" panose="020B0503020204020204" pitchFamily="34" charset="-122"/>
              <a:ea typeface="微软雅黑" panose="020B0503020204020204" pitchFamily="34" charset="-122"/>
            </a:endParaRPr>
          </a:p>
        </p:txBody>
      </p:sp>
      <p:sp>
        <p:nvSpPr>
          <p:cNvPr id="6" name="Text 5">
            <a:extLst>
              <a:ext uri="{FF2B5EF4-FFF2-40B4-BE49-F238E27FC236}">
                <a16:creationId xmlns:a16="http://schemas.microsoft.com/office/drawing/2014/main" id="{406C2BD2-EA9C-0009-8057-54C1F529AD85}"/>
              </a:ext>
            </a:extLst>
          </p:cNvPr>
          <p:cNvSpPr/>
          <p:nvPr/>
        </p:nvSpPr>
        <p:spPr>
          <a:xfrm>
            <a:off x="320919" y="3164832"/>
            <a:ext cx="8502162" cy="1541450"/>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模型任务包括</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分类</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和</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回归</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根据模型任务不同会使用相应的损失函数</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b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b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1. </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分类（</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Classification</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任务分类任务的目标是将输入数据分配到不同的类别中。在分类问题中，模型的输出是一个类别标签，通常是有限个类别中的一个。分类问题可以分为以下两种主要类型：</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二分类（</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Binary Classification</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）和多分类（</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Multiclass Classification</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。对于二分类问题，通常使用</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二分类交叉熵损失</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；对于多分类问题，使用</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多分类交叉熵损失</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2. </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回归（</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Regression</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任务回归任务的目标是预测</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一个连续的数值</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。与分类任务不同，</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回归任务的输出是一个连续的值，而不是离散的类别标签。回归问题通常用于那些需要预测实际数值的场景</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。常用的损失函数是</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均方误差（</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MSE</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或</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平均绝对误差（</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MAE</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sz="1050" dirty="0">
              <a:solidFill>
                <a:srgbClr val="666666"/>
              </a:solidFill>
              <a:latin typeface="微软雅黑" panose="020B0503020204020204" pitchFamily="34" charset="-122"/>
              <a:ea typeface="微软雅黑" panose="020B0503020204020204" pitchFamily="34" charset="-122"/>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8953BC02-94FE-E9FD-D9FA-05F999306821}"/>
                  </a:ext>
                </a:extLst>
              </p14:cNvPr>
              <p14:cNvContentPartPr/>
              <p14:nvPr/>
            </p14:nvContentPartPr>
            <p14:xfrm>
              <a:off x="304920" y="676440"/>
              <a:ext cx="8282160" cy="4362480"/>
            </p14:xfrm>
          </p:contentPart>
        </mc:Choice>
        <mc:Fallback>
          <p:pic>
            <p:nvPicPr>
              <p:cNvPr id="7" name="墨迹 6">
                <a:extLst>
                  <a:ext uri="{FF2B5EF4-FFF2-40B4-BE49-F238E27FC236}">
                    <a16:creationId xmlns:a16="http://schemas.microsoft.com/office/drawing/2014/main" id="{8953BC02-94FE-E9FD-D9FA-05F999306821}"/>
                  </a:ext>
                </a:extLst>
              </p:cNvPr>
              <p:cNvPicPr/>
              <p:nvPr/>
            </p:nvPicPr>
            <p:blipFill>
              <a:blip r:embed="rId5"/>
              <a:stretch>
                <a:fillRect/>
              </a:stretch>
            </p:blipFill>
            <p:spPr>
              <a:xfrm>
                <a:off x="295560" y="667080"/>
                <a:ext cx="8300880" cy="4381200"/>
              </a:xfrm>
              <a:prstGeom prst="rect">
                <a:avLst/>
              </a:prstGeom>
            </p:spPr>
          </p:pic>
        </mc:Fallback>
      </mc:AlternateContent>
    </p:spTree>
    <p:extLst>
      <p:ext uri="{BB962C8B-B14F-4D97-AF65-F5344CB8AC3E}">
        <p14:creationId xmlns:p14="http://schemas.microsoft.com/office/powerpoint/2010/main" val="1672676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15100"/>
          </a:xfrm>
          <a:prstGeom prst="rect">
            <a:avLst/>
          </a:prstGeom>
          <a:solidFill>
            <a:srgbClr val="FFFFFF"/>
          </a:solidFill>
        </p:spPr>
      </p:sp>
      <p:pic>
        <p:nvPicPr>
          <p:cNvPr id="3" name="Image 0" descr="preencoded.png"/>
          <p:cNvPicPr>
            <a:picLocks noChangeAspect="1"/>
          </p:cNvPicPr>
          <p:nvPr/>
        </p:nvPicPr>
        <p:blipFill>
          <a:blip r:embed="rId3"/>
          <a:srcRect l="10526" r="10526"/>
          <a:stretch>
            <a:fillRect/>
          </a:stretch>
        </p:blipFill>
        <p:spPr>
          <a:xfrm>
            <a:off x="0" y="0"/>
            <a:ext cx="9144000" cy="6515100"/>
          </a:xfrm>
          <a:prstGeom prst="rect">
            <a:avLst/>
          </a:prstGeom>
        </p:spPr>
      </p:pic>
      <p:sp>
        <p:nvSpPr>
          <p:cNvPr id="5" name="Text 1"/>
          <p:cNvSpPr/>
          <p:nvPr/>
        </p:nvSpPr>
        <p:spPr>
          <a:xfrm>
            <a:off x="571499" y="285750"/>
            <a:ext cx="4942675" cy="800100"/>
          </a:xfrm>
          <a:prstGeom prst="rect">
            <a:avLst/>
          </a:prstGeom>
          <a:noFill/>
        </p:spPr>
        <p:txBody>
          <a:bodyPr vert="horz" wrap="square" lIns="0" tIns="0" rIns="0" bIns="0" rtlCol="0" anchor="ctr"/>
          <a:lstStyle/>
          <a:p>
            <a:pPr marL="0" indent="0" algn="l">
              <a:lnSpc>
                <a:spcPts val="3150"/>
              </a:lnSpc>
              <a:buNone/>
            </a:pPr>
            <a:r>
              <a:rPr 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深度学习模型的训练过程与评估指标</a:t>
            </a:r>
            <a:endParaRPr lang="en-US" sz="2250" dirty="0"/>
          </a:p>
        </p:txBody>
      </p:sp>
      <p:sp>
        <p:nvSpPr>
          <p:cNvPr id="6" name="Text 2"/>
          <p:cNvSpPr/>
          <p:nvPr/>
        </p:nvSpPr>
        <p:spPr>
          <a:xfrm>
            <a:off x="571500" y="1143000"/>
            <a:ext cx="4038600" cy="209550"/>
          </a:xfrm>
          <a:prstGeom prst="rect">
            <a:avLst/>
          </a:prstGeom>
          <a:noFill/>
        </p:spPr>
        <p:txBody>
          <a:bodyPr vert="horz" wrap="square" lIns="0" tIns="0" rIns="0" bIns="0" rtlCol="0" anchor="ctr"/>
          <a:lstStyle/>
          <a:p>
            <a:pPr marL="0" indent="0" algn="l">
              <a:lnSpc>
                <a:spcPts val="1650"/>
              </a:lnSpc>
              <a:buNone/>
            </a:pPr>
            <a:endParaRPr lang="en-US" sz="1200" dirty="0"/>
          </a:p>
        </p:txBody>
      </p:sp>
      <p:pic>
        <p:nvPicPr>
          <p:cNvPr id="7" name="Image 2" descr="preencoded.png"/>
          <p:cNvPicPr>
            <a:picLocks noChangeAspect="1"/>
          </p:cNvPicPr>
          <p:nvPr/>
        </p:nvPicPr>
        <p:blipFill>
          <a:blip r:embed="rId4"/>
          <a:srcRect/>
          <a:stretch>
            <a:fillRect/>
          </a:stretch>
        </p:blipFill>
        <p:spPr>
          <a:xfrm>
            <a:off x="4168069" y="1543050"/>
            <a:ext cx="476250" cy="476250"/>
          </a:xfrm>
          <a:prstGeom prst="rect">
            <a:avLst/>
          </a:prstGeom>
        </p:spPr>
      </p:pic>
      <p:sp>
        <p:nvSpPr>
          <p:cNvPr id="8" name="Text 3"/>
          <p:cNvSpPr/>
          <p:nvPr/>
        </p:nvSpPr>
        <p:spPr>
          <a:xfrm>
            <a:off x="3465600" y="2133600"/>
            <a:ext cx="1881187" cy="209550"/>
          </a:xfrm>
          <a:prstGeom prst="rect">
            <a:avLst/>
          </a:prstGeom>
          <a:noFill/>
        </p:spPr>
        <p:txBody>
          <a:bodyPr vert="horz" wrap="square" lIns="0" tIns="0" rIns="0" bIns="0" rtlCol="0" anchor="ctr"/>
          <a:lstStyle/>
          <a:p>
            <a:pPr marL="0" indent="0" algn="ctr">
              <a:lnSpc>
                <a:spcPts val="1650"/>
              </a:lnSpc>
              <a:buNone/>
            </a:pPr>
            <a:r>
              <a:rPr lang="en-US" sz="120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模型训练</a:t>
            </a:r>
            <a:endParaRPr lang="en-US" sz="1200" dirty="0"/>
          </a:p>
        </p:txBody>
      </p:sp>
      <p:sp>
        <p:nvSpPr>
          <p:cNvPr id="9" name="Text 4"/>
          <p:cNvSpPr/>
          <p:nvPr/>
        </p:nvSpPr>
        <p:spPr>
          <a:xfrm>
            <a:off x="3465600" y="2381250"/>
            <a:ext cx="1881187" cy="628650"/>
          </a:xfrm>
          <a:prstGeom prst="rect">
            <a:avLst/>
          </a:prstGeom>
          <a:noFill/>
        </p:spPr>
        <p:txBody>
          <a:bodyPr vert="horz" wrap="square" lIns="0" tIns="0" rIns="0" bIns="0" rtlCol="0" anchor="ctr"/>
          <a:lstStyle/>
          <a:p>
            <a:pPr marL="0" indent="0" algn="ctr">
              <a:lnSpc>
                <a:spcPts val="1650"/>
              </a:lnSpc>
              <a:buNone/>
            </a:pPr>
            <a:r>
              <a:rPr 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深度学习模型训练通过前向传播计算预测值，再利用反向传播调整权重，迭代优化损失函数。</a:t>
            </a:r>
            <a:endParaRPr lang="en-US" sz="1050" dirty="0"/>
          </a:p>
        </p:txBody>
      </p:sp>
      <p:pic>
        <p:nvPicPr>
          <p:cNvPr id="10" name="Image 3" descr="preencoded.png"/>
          <p:cNvPicPr>
            <a:picLocks noChangeAspect="1"/>
          </p:cNvPicPr>
          <p:nvPr/>
        </p:nvPicPr>
        <p:blipFill>
          <a:blip r:embed="rId5"/>
          <a:srcRect/>
          <a:stretch>
            <a:fillRect/>
          </a:stretch>
        </p:blipFill>
        <p:spPr>
          <a:xfrm>
            <a:off x="2034386" y="1530793"/>
            <a:ext cx="476250" cy="476250"/>
          </a:xfrm>
          <a:prstGeom prst="rect">
            <a:avLst/>
          </a:prstGeom>
        </p:spPr>
      </p:pic>
      <p:sp>
        <p:nvSpPr>
          <p:cNvPr id="11" name="Text 5"/>
          <p:cNvSpPr/>
          <p:nvPr/>
        </p:nvSpPr>
        <p:spPr>
          <a:xfrm>
            <a:off x="1331918" y="2121343"/>
            <a:ext cx="1881187" cy="209550"/>
          </a:xfrm>
          <a:prstGeom prst="rect">
            <a:avLst/>
          </a:prstGeom>
          <a:noFill/>
        </p:spPr>
        <p:txBody>
          <a:bodyPr vert="horz" wrap="square" lIns="0" tIns="0" rIns="0" bIns="0" rtlCol="0" anchor="ctr"/>
          <a:lstStyle/>
          <a:p>
            <a:pPr marL="0" indent="0" algn="ctr">
              <a:lnSpc>
                <a:spcPts val="1650"/>
              </a:lnSpc>
              <a:buNone/>
            </a:pPr>
            <a:r>
              <a:rPr lang="en-US" sz="120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数据预处理</a:t>
            </a:r>
            <a:endParaRPr lang="en-US" sz="1200" dirty="0"/>
          </a:p>
        </p:txBody>
      </p:sp>
      <p:sp>
        <p:nvSpPr>
          <p:cNvPr id="12" name="Text 6"/>
          <p:cNvSpPr/>
          <p:nvPr/>
        </p:nvSpPr>
        <p:spPr>
          <a:xfrm>
            <a:off x="1331918" y="2406760"/>
            <a:ext cx="1881187" cy="628650"/>
          </a:xfrm>
          <a:prstGeom prst="rect">
            <a:avLst/>
          </a:prstGeom>
          <a:noFill/>
        </p:spPr>
        <p:txBody>
          <a:bodyPr vert="horz" wrap="square" lIns="0" tIns="0" rIns="0" bIns="0" rtlCol="0" anchor="ctr"/>
          <a:lstStyle/>
          <a:p>
            <a:pPr marL="0" indent="0" algn="ctr">
              <a:lnSpc>
                <a:spcPts val="1650"/>
              </a:lnSpc>
              <a:buNone/>
            </a:pPr>
            <a:r>
              <a:rPr 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预处理包括清洗、归一化和增强，确保数据质量，提高模型泛化能力。</a:t>
            </a:r>
            <a:endParaRPr lang="en-US" sz="1050" dirty="0"/>
          </a:p>
        </p:txBody>
      </p:sp>
      <p:pic>
        <p:nvPicPr>
          <p:cNvPr id="13" name="Image 4" descr="preencoded.png"/>
          <p:cNvPicPr>
            <a:picLocks noChangeAspect="1"/>
          </p:cNvPicPr>
          <p:nvPr/>
        </p:nvPicPr>
        <p:blipFill>
          <a:blip r:embed="rId6"/>
          <a:srcRect/>
          <a:stretch>
            <a:fillRect/>
          </a:stretch>
        </p:blipFill>
        <p:spPr>
          <a:xfrm>
            <a:off x="4230682" y="3289526"/>
            <a:ext cx="476250" cy="476250"/>
          </a:xfrm>
          <a:prstGeom prst="rect">
            <a:avLst/>
          </a:prstGeom>
        </p:spPr>
      </p:pic>
      <p:sp>
        <p:nvSpPr>
          <p:cNvPr id="14" name="Text 7"/>
          <p:cNvSpPr/>
          <p:nvPr/>
        </p:nvSpPr>
        <p:spPr>
          <a:xfrm>
            <a:off x="3528213" y="3880076"/>
            <a:ext cx="1881187" cy="209550"/>
          </a:xfrm>
          <a:prstGeom prst="rect">
            <a:avLst/>
          </a:prstGeom>
          <a:noFill/>
        </p:spPr>
        <p:txBody>
          <a:bodyPr vert="horz" wrap="square" lIns="0" tIns="0" rIns="0" bIns="0" rtlCol="0" anchor="ctr"/>
          <a:lstStyle/>
          <a:p>
            <a:pPr marL="0" indent="0" algn="ctr">
              <a:lnSpc>
                <a:spcPts val="1650"/>
              </a:lnSpc>
              <a:buNone/>
            </a:pPr>
            <a:r>
              <a:rPr 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评估指标</a:t>
            </a:r>
            <a:endParaRPr lang="en-US" sz="1200" dirty="0"/>
          </a:p>
        </p:txBody>
      </p:sp>
      <p:sp>
        <p:nvSpPr>
          <p:cNvPr id="15" name="Text 8"/>
          <p:cNvSpPr/>
          <p:nvPr/>
        </p:nvSpPr>
        <p:spPr>
          <a:xfrm>
            <a:off x="3528213" y="4127726"/>
            <a:ext cx="1881187" cy="628650"/>
          </a:xfrm>
          <a:prstGeom prst="rect">
            <a:avLst/>
          </a:prstGeom>
          <a:noFill/>
        </p:spPr>
        <p:txBody>
          <a:bodyPr vert="horz" wrap="square" lIns="0" tIns="0" rIns="0" bIns="0" rtlCol="0" anchor="ctr"/>
          <a:lstStyle/>
          <a:p>
            <a:pPr marL="0" indent="0" algn="ctr">
              <a:lnSpc>
                <a:spcPts val="1650"/>
              </a:lnSpc>
              <a:buNone/>
            </a:pPr>
            <a:r>
              <a:rPr 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常用评估指标如准确率、精确率、召回率和F1分数，衡量模型性能。</a:t>
            </a:r>
            <a:endParaRPr lang="en-US" sz="1050" dirty="0"/>
          </a:p>
        </p:txBody>
      </p:sp>
      <p:pic>
        <p:nvPicPr>
          <p:cNvPr id="16" name="Image 5" descr="preencoded.png"/>
          <p:cNvPicPr>
            <a:picLocks noChangeAspect="1"/>
          </p:cNvPicPr>
          <p:nvPr/>
        </p:nvPicPr>
        <p:blipFill>
          <a:blip r:embed="rId7"/>
          <a:srcRect/>
          <a:stretch>
            <a:fillRect/>
          </a:stretch>
        </p:blipFill>
        <p:spPr>
          <a:xfrm>
            <a:off x="6502394" y="1543050"/>
            <a:ext cx="476250" cy="476250"/>
          </a:xfrm>
          <a:prstGeom prst="rect">
            <a:avLst/>
          </a:prstGeom>
        </p:spPr>
      </p:pic>
      <p:sp>
        <p:nvSpPr>
          <p:cNvPr id="17" name="Text 9"/>
          <p:cNvSpPr/>
          <p:nvPr/>
        </p:nvSpPr>
        <p:spPr>
          <a:xfrm>
            <a:off x="5799926" y="2133600"/>
            <a:ext cx="1881187" cy="209550"/>
          </a:xfrm>
          <a:prstGeom prst="rect">
            <a:avLst/>
          </a:prstGeom>
          <a:noFill/>
        </p:spPr>
        <p:txBody>
          <a:bodyPr vert="horz" wrap="square" lIns="0" tIns="0" rIns="0" bIns="0" rtlCol="0" anchor="ctr"/>
          <a:lstStyle/>
          <a:p>
            <a:pPr marL="0" indent="0" algn="ctr">
              <a:lnSpc>
                <a:spcPts val="1650"/>
              </a:lnSpc>
              <a:buNone/>
            </a:pPr>
            <a:r>
              <a:rPr lang="en-US" sz="120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超参数调优</a:t>
            </a:r>
            <a:endParaRPr lang="en-US" sz="1200" dirty="0"/>
          </a:p>
        </p:txBody>
      </p:sp>
      <p:sp>
        <p:nvSpPr>
          <p:cNvPr id="18" name="Text 10"/>
          <p:cNvSpPr/>
          <p:nvPr/>
        </p:nvSpPr>
        <p:spPr>
          <a:xfrm>
            <a:off x="5799926" y="2381250"/>
            <a:ext cx="1881187" cy="628650"/>
          </a:xfrm>
          <a:prstGeom prst="rect">
            <a:avLst/>
          </a:prstGeom>
          <a:noFill/>
        </p:spPr>
        <p:txBody>
          <a:bodyPr vert="horz" wrap="square" lIns="0" tIns="0" rIns="0" bIns="0" rtlCol="0" anchor="ctr"/>
          <a:lstStyle/>
          <a:p>
            <a:pPr marL="0" indent="0" algn="ctr">
              <a:lnSpc>
                <a:spcPts val="1650"/>
              </a:lnSpc>
              <a:buNone/>
            </a:pPr>
            <a:r>
              <a:rPr 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选择合适的超参数如学习率、批次大小等，对模型训练效果至关重要。</a:t>
            </a:r>
            <a:endParaRPr lang="en-US" sz="1050" dirty="0"/>
          </a:p>
        </p:txBody>
      </p:sp>
      <p:pic>
        <p:nvPicPr>
          <p:cNvPr id="19" name="Image 6" descr="preencoded.png"/>
          <p:cNvPicPr>
            <a:picLocks noChangeAspect="1"/>
          </p:cNvPicPr>
          <p:nvPr/>
        </p:nvPicPr>
        <p:blipFill>
          <a:blip r:embed="rId8"/>
          <a:srcRect/>
          <a:stretch>
            <a:fillRect/>
          </a:stretch>
        </p:blipFill>
        <p:spPr>
          <a:xfrm>
            <a:off x="2081279" y="3359860"/>
            <a:ext cx="476250" cy="476250"/>
          </a:xfrm>
          <a:prstGeom prst="rect">
            <a:avLst/>
          </a:prstGeom>
        </p:spPr>
      </p:pic>
      <p:sp>
        <p:nvSpPr>
          <p:cNvPr id="20" name="Text 11"/>
          <p:cNvSpPr/>
          <p:nvPr/>
        </p:nvSpPr>
        <p:spPr>
          <a:xfrm>
            <a:off x="1378810" y="3886465"/>
            <a:ext cx="1881187" cy="209550"/>
          </a:xfrm>
          <a:prstGeom prst="rect">
            <a:avLst/>
          </a:prstGeom>
          <a:noFill/>
        </p:spPr>
        <p:txBody>
          <a:bodyPr vert="horz" wrap="square" lIns="0" tIns="0" rIns="0" bIns="0" rtlCol="0" anchor="ctr"/>
          <a:lstStyle/>
          <a:p>
            <a:pPr marL="0" indent="0" algn="ctr">
              <a:lnSpc>
                <a:spcPts val="1650"/>
              </a:lnSpc>
              <a:buNone/>
            </a:pPr>
            <a:r>
              <a:rPr 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模型验证</a:t>
            </a:r>
            <a:endParaRPr lang="en-US" sz="1200" dirty="0"/>
          </a:p>
        </p:txBody>
      </p:sp>
      <p:sp>
        <p:nvSpPr>
          <p:cNvPr id="21" name="Text 12"/>
          <p:cNvSpPr/>
          <p:nvPr/>
        </p:nvSpPr>
        <p:spPr>
          <a:xfrm>
            <a:off x="1378810" y="4134115"/>
            <a:ext cx="1881187" cy="628650"/>
          </a:xfrm>
          <a:prstGeom prst="rect">
            <a:avLst/>
          </a:prstGeom>
          <a:noFill/>
        </p:spPr>
        <p:txBody>
          <a:bodyPr vert="horz" wrap="square" lIns="0" tIns="0" rIns="0" bIns="0" rtlCol="0" anchor="ctr"/>
          <a:lstStyle/>
          <a:p>
            <a:pPr marL="0" indent="0" algn="ctr">
              <a:lnSpc>
                <a:spcPts val="1650"/>
              </a:lnSpc>
              <a:buNone/>
            </a:pPr>
            <a:r>
              <a:rPr 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使用交叉验证等方法，评估模型在未见数据上的表现，防止过拟合。</a:t>
            </a:r>
            <a:endParaRPr lang="en-US" sz="1050" dirty="0"/>
          </a:p>
        </p:txBody>
      </p:sp>
      <mc:AlternateContent xmlns:mc="http://schemas.openxmlformats.org/markup-compatibility/2006">
        <mc:Choice xmlns:p14="http://schemas.microsoft.com/office/powerpoint/2010/main" Requires="p14">
          <p:contentPart p14:bwMode="auto" r:id="rId9">
            <p14:nvContentPartPr>
              <p14:cNvPr id="4" name="墨迹 3">
                <a:extLst>
                  <a:ext uri="{FF2B5EF4-FFF2-40B4-BE49-F238E27FC236}">
                    <a16:creationId xmlns:a16="http://schemas.microsoft.com/office/drawing/2014/main" id="{C0A67FD7-04E5-0E79-ECF4-02C220F5C15A}"/>
                  </a:ext>
                </a:extLst>
              </p14:cNvPr>
              <p14:cNvContentPartPr/>
              <p14:nvPr/>
            </p14:nvContentPartPr>
            <p14:xfrm>
              <a:off x="685800" y="923760"/>
              <a:ext cx="6996600" cy="3943800"/>
            </p14:xfrm>
          </p:contentPart>
        </mc:Choice>
        <mc:Fallback>
          <p:pic>
            <p:nvPicPr>
              <p:cNvPr id="4" name="墨迹 3">
                <a:extLst>
                  <a:ext uri="{FF2B5EF4-FFF2-40B4-BE49-F238E27FC236}">
                    <a16:creationId xmlns:a16="http://schemas.microsoft.com/office/drawing/2014/main" id="{C0A67FD7-04E5-0E79-ECF4-02C220F5C15A}"/>
                  </a:ext>
                </a:extLst>
              </p:cNvPr>
              <p:cNvPicPr/>
              <p:nvPr/>
            </p:nvPicPr>
            <p:blipFill>
              <a:blip r:embed="rId10"/>
              <a:stretch>
                <a:fillRect/>
              </a:stretch>
            </p:blipFill>
            <p:spPr>
              <a:xfrm>
                <a:off x="676440" y="914400"/>
                <a:ext cx="7015320" cy="3962520"/>
              </a:xfrm>
              <a:prstGeom prst="rect">
                <a:avLst/>
              </a:prstGeom>
            </p:spPr>
          </p:pic>
        </mc:Fallback>
      </mc:AlternateContent>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FFFFF"/>
          </a:solidFill>
        </p:spPr>
      </p:sp>
      <p:pic>
        <p:nvPicPr>
          <p:cNvPr id="3" name="Image 0" descr="preencoded.png"/>
          <p:cNvPicPr>
            <a:picLocks noChangeAspect="1"/>
          </p:cNvPicPr>
          <p:nvPr/>
        </p:nvPicPr>
        <p:blipFill>
          <a:blip r:embed="rId3"/>
          <a:srcRect l="46" r="46"/>
          <a:stretch>
            <a:fillRect/>
          </a:stretch>
        </p:blipFill>
        <p:spPr>
          <a:xfrm>
            <a:off x="0" y="0"/>
            <a:ext cx="2952750" cy="5143500"/>
          </a:xfrm>
          <a:prstGeom prst="rect">
            <a:avLst/>
          </a:prstGeom>
        </p:spPr>
      </p:pic>
      <p:sp>
        <p:nvSpPr>
          <p:cNvPr id="4" name="Text 1"/>
          <p:cNvSpPr/>
          <p:nvPr/>
        </p:nvSpPr>
        <p:spPr>
          <a:xfrm>
            <a:off x="571500" y="3433763"/>
            <a:ext cx="1857375" cy="666750"/>
          </a:xfrm>
          <a:prstGeom prst="rect">
            <a:avLst/>
          </a:prstGeom>
          <a:noFill/>
        </p:spPr>
        <p:txBody>
          <a:bodyPr vert="horz" wrap="square" lIns="0" tIns="0" rIns="0" bIns="0" rtlCol="0" anchor="ctr"/>
          <a:lstStyle/>
          <a:p>
            <a:pPr marL="0" indent="0" algn="l">
              <a:lnSpc>
                <a:spcPts val="5250"/>
              </a:lnSpc>
              <a:buNone/>
            </a:pPr>
            <a:r>
              <a:rPr lang="en-US" sz="37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content</a:t>
            </a:r>
            <a:endParaRPr lang="en-US" sz="3750" dirty="0"/>
          </a:p>
        </p:txBody>
      </p:sp>
      <p:sp>
        <p:nvSpPr>
          <p:cNvPr id="5" name="Text 2"/>
          <p:cNvSpPr/>
          <p:nvPr/>
        </p:nvSpPr>
        <p:spPr>
          <a:xfrm>
            <a:off x="571500" y="4176713"/>
            <a:ext cx="1809750" cy="400050"/>
          </a:xfrm>
          <a:prstGeom prst="rect">
            <a:avLst/>
          </a:prstGeom>
          <a:noFill/>
        </p:spPr>
        <p:txBody>
          <a:bodyPr vert="horz" wrap="square" lIns="0" tIns="0" rIns="0" bIns="0" rtlCol="0" anchor="ctr"/>
          <a:lstStyle/>
          <a:p>
            <a:pPr marL="0" indent="0" algn="l">
              <a:lnSpc>
                <a:spcPts val="3150"/>
              </a:lnSpc>
              <a:buNone/>
            </a:pPr>
            <a:r>
              <a:rPr lang="en-US" sz="22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目录</a:t>
            </a:r>
            <a:endParaRPr lang="en-US" sz="2250" dirty="0"/>
          </a:p>
        </p:txBody>
      </p:sp>
      <p:sp>
        <p:nvSpPr>
          <p:cNvPr id="6" name="Text 3"/>
          <p:cNvSpPr/>
          <p:nvPr/>
        </p:nvSpPr>
        <p:spPr>
          <a:xfrm>
            <a:off x="3524250" y="1302544"/>
            <a:ext cx="352425" cy="333375"/>
          </a:xfrm>
          <a:prstGeom prst="rect">
            <a:avLst/>
          </a:prstGeom>
          <a:noFill/>
        </p:spPr>
        <p:txBody>
          <a:bodyPr vert="horz" wrap="square" lIns="0" tIns="0" rIns="0" bIns="0" rtlCol="0" anchor="ctr"/>
          <a:lstStyle/>
          <a:p>
            <a:pPr marL="0" indent="0" algn="l">
              <a:lnSpc>
                <a:spcPts val="3040"/>
              </a:lnSpc>
              <a:buNone/>
            </a:pPr>
            <a:r>
              <a:rPr lang="en-US" sz="1875" b="1" dirty="0">
                <a:solidFill>
                  <a:srgbClr val="5438FF"/>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1875" dirty="0"/>
          </a:p>
        </p:txBody>
      </p:sp>
      <p:sp>
        <p:nvSpPr>
          <p:cNvPr id="7" name="Text 4"/>
          <p:cNvSpPr/>
          <p:nvPr/>
        </p:nvSpPr>
        <p:spPr>
          <a:xfrm>
            <a:off x="3990975" y="1373981"/>
            <a:ext cx="4581525" cy="209550"/>
          </a:xfrm>
          <a:prstGeom prst="rect">
            <a:avLst/>
          </a:prstGeom>
          <a:noFill/>
        </p:spPr>
        <p:txBody>
          <a:bodyPr vert="horz" wrap="square" lIns="0" tIns="0" rIns="0" bIns="0" rtlCol="0" anchor="ctr"/>
          <a:lstStyle/>
          <a:p>
            <a:pPr marL="0" indent="0" algn="l">
              <a:lnSpc>
                <a:spcPts val="1650"/>
              </a:lnSpc>
              <a:buNone/>
            </a:pPr>
            <a:r>
              <a:rPr 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Jupyter Notebook 安装与使用</a:t>
            </a:r>
            <a:endParaRPr lang="en-US" sz="1200" dirty="0"/>
          </a:p>
        </p:txBody>
      </p:sp>
      <p:sp>
        <p:nvSpPr>
          <p:cNvPr id="8" name="Text 5"/>
          <p:cNvSpPr/>
          <p:nvPr/>
        </p:nvSpPr>
        <p:spPr>
          <a:xfrm>
            <a:off x="3990975" y="1621631"/>
            <a:ext cx="4581525" cy="2095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9" name="Text 6"/>
          <p:cNvSpPr/>
          <p:nvPr/>
        </p:nvSpPr>
        <p:spPr>
          <a:xfrm>
            <a:off x="3524250" y="1931194"/>
            <a:ext cx="352425" cy="333375"/>
          </a:xfrm>
          <a:prstGeom prst="rect">
            <a:avLst/>
          </a:prstGeom>
          <a:noFill/>
        </p:spPr>
        <p:txBody>
          <a:bodyPr vert="horz" wrap="square" lIns="0" tIns="0" rIns="0" bIns="0" rtlCol="0" anchor="ctr"/>
          <a:lstStyle/>
          <a:p>
            <a:pPr marL="0" indent="0" algn="l">
              <a:lnSpc>
                <a:spcPts val="3040"/>
              </a:lnSpc>
              <a:buNone/>
            </a:pPr>
            <a:r>
              <a:rPr lang="en-US" sz="1875" b="1" dirty="0">
                <a:solidFill>
                  <a:srgbClr val="5438FF"/>
                </a:solidFill>
                <a:latin typeface="微软雅黑" panose="020B0503020204020204" pitchFamily="34" charset="-122"/>
                <a:ea typeface="微软雅黑" panose="020B0503020204020204" pitchFamily="34" charset="-122"/>
                <a:cs typeface="微软雅黑" panose="020B0503020204020204" pitchFamily="34" charset="-120"/>
              </a:rPr>
              <a:t>02</a:t>
            </a:r>
            <a:endParaRPr lang="en-US" sz="1875" dirty="0"/>
          </a:p>
        </p:txBody>
      </p:sp>
      <p:sp>
        <p:nvSpPr>
          <p:cNvPr id="10" name="Text 7"/>
          <p:cNvSpPr/>
          <p:nvPr/>
        </p:nvSpPr>
        <p:spPr>
          <a:xfrm>
            <a:off x="3990975" y="2002631"/>
            <a:ext cx="4581525" cy="209550"/>
          </a:xfrm>
          <a:prstGeom prst="rect">
            <a:avLst/>
          </a:prstGeom>
          <a:noFill/>
        </p:spPr>
        <p:txBody>
          <a:bodyPr vert="horz" wrap="square" lIns="0" tIns="0" rIns="0" bIns="0" rtlCol="0" anchor="ctr"/>
          <a:lstStyle/>
          <a:p>
            <a:pPr marL="0" indent="0" algn="l">
              <a:lnSpc>
                <a:spcPts val="1650"/>
              </a:lnSpc>
              <a:buNone/>
            </a:pPr>
            <a:r>
              <a:rPr 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深度学习简介</a:t>
            </a:r>
            <a:endParaRPr lang="en-US" sz="1200" dirty="0"/>
          </a:p>
        </p:txBody>
      </p:sp>
      <p:sp>
        <p:nvSpPr>
          <p:cNvPr id="11" name="Text 8"/>
          <p:cNvSpPr/>
          <p:nvPr/>
        </p:nvSpPr>
        <p:spPr>
          <a:xfrm>
            <a:off x="3990975" y="2250281"/>
            <a:ext cx="4581525" cy="2095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2" name="Text 9"/>
          <p:cNvSpPr/>
          <p:nvPr/>
        </p:nvSpPr>
        <p:spPr>
          <a:xfrm>
            <a:off x="3524250" y="2559844"/>
            <a:ext cx="352425" cy="333375"/>
          </a:xfrm>
          <a:prstGeom prst="rect">
            <a:avLst/>
          </a:prstGeom>
          <a:noFill/>
        </p:spPr>
        <p:txBody>
          <a:bodyPr vert="horz" wrap="square" lIns="0" tIns="0" rIns="0" bIns="0" rtlCol="0" anchor="ctr"/>
          <a:lstStyle/>
          <a:p>
            <a:pPr marL="0" indent="0" algn="l">
              <a:lnSpc>
                <a:spcPts val="3040"/>
              </a:lnSpc>
              <a:buNone/>
            </a:pPr>
            <a:r>
              <a:rPr lang="en-US" sz="1875" b="1" dirty="0">
                <a:solidFill>
                  <a:srgbClr val="5438FF"/>
                </a:solidFill>
                <a:latin typeface="微软雅黑" panose="020B0503020204020204" pitchFamily="34" charset="-122"/>
                <a:ea typeface="微软雅黑" panose="020B0503020204020204" pitchFamily="34" charset="-122"/>
                <a:cs typeface="微软雅黑" panose="020B0503020204020204" pitchFamily="34" charset="-120"/>
              </a:rPr>
              <a:t>03</a:t>
            </a:r>
            <a:endParaRPr lang="en-US" sz="1875" dirty="0"/>
          </a:p>
        </p:txBody>
      </p:sp>
      <p:sp>
        <p:nvSpPr>
          <p:cNvPr id="13" name="Text 10"/>
          <p:cNvSpPr/>
          <p:nvPr/>
        </p:nvSpPr>
        <p:spPr>
          <a:xfrm>
            <a:off x="3990975" y="2631281"/>
            <a:ext cx="4581525" cy="209550"/>
          </a:xfrm>
          <a:prstGeom prst="rect">
            <a:avLst/>
          </a:prstGeom>
          <a:noFill/>
        </p:spPr>
        <p:txBody>
          <a:bodyPr vert="horz" wrap="square" lIns="0" tIns="0" rIns="0" bIns="0" rtlCol="0" anchor="ctr"/>
          <a:lstStyle/>
          <a:p>
            <a:pPr marL="0" indent="0" algn="l">
              <a:lnSpc>
                <a:spcPts val="1650"/>
              </a:lnSpc>
              <a:buNone/>
            </a:pPr>
            <a:r>
              <a:rPr 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深度学习原理</a:t>
            </a:r>
            <a:endParaRPr lang="en-US" sz="1200" dirty="0"/>
          </a:p>
        </p:txBody>
      </p:sp>
      <p:sp>
        <p:nvSpPr>
          <p:cNvPr id="14" name="Text 11"/>
          <p:cNvSpPr/>
          <p:nvPr/>
        </p:nvSpPr>
        <p:spPr>
          <a:xfrm>
            <a:off x="3990975" y="2878931"/>
            <a:ext cx="4581525" cy="2095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5" name="Text 12"/>
          <p:cNvSpPr/>
          <p:nvPr/>
        </p:nvSpPr>
        <p:spPr>
          <a:xfrm>
            <a:off x="3524250" y="3188494"/>
            <a:ext cx="352425" cy="333375"/>
          </a:xfrm>
          <a:prstGeom prst="rect">
            <a:avLst/>
          </a:prstGeom>
          <a:noFill/>
        </p:spPr>
        <p:txBody>
          <a:bodyPr vert="horz" wrap="square" lIns="0" tIns="0" rIns="0" bIns="0" rtlCol="0" anchor="ctr"/>
          <a:lstStyle/>
          <a:p>
            <a:pPr marL="0" indent="0" algn="l">
              <a:lnSpc>
                <a:spcPts val="3040"/>
              </a:lnSpc>
              <a:buNone/>
            </a:pPr>
            <a:r>
              <a:rPr lang="en-US" sz="1875" b="1" dirty="0">
                <a:solidFill>
                  <a:srgbClr val="5438FF"/>
                </a:solidFill>
                <a:latin typeface="微软雅黑" panose="020B0503020204020204" pitchFamily="34" charset="-122"/>
                <a:ea typeface="微软雅黑" panose="020B0503020204020204" pitchFamily="34" charset="-122"/>
                <a:cs typeface="微软雅黑" panose="020B0503020204020204" pitchFamily="34" charset="-120"/>
              </a:rPr>
              <a:t>04</a:t>
            </a:r>
            <a:endParaRPr lang="en-US" sz="1875" dirty="0"/>
          </a:p>
        </p:txBody>
      </p:sp>
      <p:sp>
        <p:nvSpPr>
          <p:cNvPr id="16" name="Text 13"/>
          <p:cNvSpPr/>
          <p:nvPr/>
        </p:nvSpPr>
        <p:spPr>
          <a:xfrm>
            <a:off x="3990975" y="3259931"/>
            <a:ext cx="4581525" cy="209550"/>
          </a:xfrm>
          <a:prstGeom prst="rect">
            <a:avLst/>
          </a:prstGeom>
          <a:noFill/>
        </p:spPr>
        <p:txBody>
          <a:bodyPr vert="horz" wrap="square" lIns="0" tIns="0" rIns="0" bIns="0" rtlCol="0" anchor="ctr"/>
          <a:lstStyle/>
          <a:p>
            <a:pPr marL="0" indent="0" algn="l">
              <a:lnSpc>
                <a:spcPts val="1650"/>
              </a:lnSpc>
              <a:buNone/>
            </a:pPr>
            <a:r>
              <a:rPr 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实践与案例分析</a:t>
            </a:r>
            <a:endParaRPr lang="en-US" sz="1200" dirty="0"/>
          </a:p>
        </p:txBody>
      </p:sp>
      <p:sp>
        <p:nvSpPr>
          <p:cNvPr id="17" name="Text 14"/>
          <p:cNvSpPr/>
          <p:nvPr/>
        </p:nvSpPr>
        <p:spPr>
          <a:xfrm>
            <a:off x="3990975" y="3507581"/>
            <a:ext cx="4581525" cy="209550"/>
          </a:xfrm>
          <a:prstGeom prst="rect">
            <a:avLst/>
          </a:prstGeom>
          <a:noFill/>
        </p:spPr>
        <p:txBody>
          <a:bodyPr vert="horz" wrap="square" lIns="0" tIns="0" rIns="0" bIns="0" rtlCol="0" anchor="ctr"/>
          <a:lstStyle/>
          <a:p>
            <a:pPr marL="0" indent="0" algn="l">
              <a:lnSpc>
                <a:spcPts val="1650"/>
              </a:lnSpc>
              <a:buNone/>
            </a:pP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F09AD-8571-3160-A434-91CFD4EED38A}"/>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25E638B-88D2-BA94-A917-8ACBD60BBDC7}"/>
              </a:ext>
            </a:extLst>
          </p:cNvPr>
          <p:cNvSpPr/>
          <p:nvPr/>
        </p:nvSpPr>
        <p:spPr>
          <a:xfrm>
            <a:off x="0" y="0"/>
            <a:ext cx="9144000" cy="5191125"/>
          </a:xfrm>
          <a:prstGeom prst="rect">
            <a:avLst/>
          </a:prstGeom>
          <a:solidFill>
            <a:srgbClr val="FFFFFF"/>
          </a:solidFill>
        </p:spPr>
      </p:sp>
      <p:pic>
        <p:nvPicPr>
          <p:cNvPr id="3" name="Image 0" descr="preencoded.png">
            <a:extLst>
              <a:ext uri="{FF2B5EF4-FFF2-40B4-BE49-F238E27FC236}">
                <a16:creationId xmlns:a16="http://schemas.microsoft.com/office/drawing/2014/main" id="{40F18684-9373-0D73-AEB2-229FE7CC8C3E}"/>
              </a:ext>
            </a:extLst>
          </p:cNvPr>
          <p:cNvPicPr>
            <a:picLocks noChangeAspect="1"/>
          </p:cNvPicPr>
          <p:nvPr/>
        </p:nvPicPr>
        <p:blipFill>
          <a:blip r:embed="rId3"/>
          <a:srcRect l="459" r="459"/>
          <a:stretch>
            <a:fillRect/>
          </a:stretch>
        </p:blipFill>
        <p:spPr>
          <a:xfrm>
            <a:off x="0" y="0"/>
            <a:ext cx="9144000" cy="5191125"/>
          </a:xfrm>
          <a:prstGeom prst="rect">
            <a:avLst/>
          </a:prstGeom>
        </p:spPr>
      </p:pic>
      <p:sp>
        <p:nvSpPr>
          <p:cNvPr id="4" name="Text 1">
            <a:extLst>
              <a:ext uri="{FF2B5EF4-FFF2-40B4-BE49-F238E27FC236}">
                <a16:creationId xmlns:a16="http://schemas.microsoft.com/office/drawing/2014/main" id="{9F5411FA-773D-6406-89FA-231382702C5B}"/>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zh-CN" altLang="en-US" sz="2250" b="1" dirty="0">
                <a:solidFill>
                  <a:srgbClr val="333333"/>
                </a:solidFill>
                <a:latin typeface="微软雅黑" panose="020B0503020204020204" pitchFamily="34" charset="-122"/>
                <a:ea typeface="微软雅黑" panose="020B0503020204020204" pitchFamily="34" charset="-122"/>
              </a:rPr>
              <a:t>机器学习历史</a:t>
            </a:r>
            <a:endParaRPr lang="en-US" sz="2250" dirty="0"/>
          </a:p>
        </p:txBody>
      </p:sp>
      <p:sp>
        <p:nvSpPr>
          <p:cNvPr id="5" name="Text 2">
            <a:extLst>
              <a:ext uri="{FF2B5EF4-FFF2-40B4-BE49-F238E27FC236}">
                <a16:creationId xmlns:a16="http://schemas.microsoft.com/office/drawing/2014/main" id="{A0CE2A46-92E9-39C0-8695-3959F27E2389}"/>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pic>
        <p:nvPicPr>
          <p:cNvPr id="6" name="Image 1" descr="preencoded.png">
            <a:extLst>
              <a:ext uri="{FF2B5EF4-FFF2-40B4-BE49-F238E27FC236}">
                <a16:creationId xmlns:a16="http://schemas.microsoft.com/office/drawing/2014/main" id="{EFF6B077-0BC0-CC8A-0FB8-3855DFC12797}"/>
              </a:ext>
            </a:extLst>
          </p:cNvPr>
          <p:cNvPicPr>
            <a:picLocks noChangeAspect="1"/>
          </p:cNvPicPr>
          <p:nvPr/>
        </p:nvPicPr>
        <p:blipFill>
          <a:blip r:embed="rId4"/>
          <a:srcRect/>
          <a:stretch>
            <a:fillRect/>
          </a:stretch>
        </p:blipFill>
        <p:spPr>
          <a:xfrm>
            <a:off x="374608" y="1468814"/>
            <a:ext cx="8382000" cy="3571875"/>
          </a:xfrm>
          <a:prstGeom prst="rect">
            <a:avLst/>
          </a:prstGeom>
        </p:spPr>
      </p:pic>
      <p:sp>
        <p:nvSpPr>
          <p:cNvPr id="7" name="Text 3">
            <a:extLst>
              <a:ext uri="{FF2B5EF4-FFF2-40B4-BE49-F238E27FC236}">
                <a16:creationId xmlns:a16="http://schemas.microsoft.com/office/drawing/2014/main" id="{C8D8595D-FE06-E19C-D731-8CF1701B99B1}"/>
              </a:ext>
            </a:extLst>
          </p:cNvPr>
          <p:cNvSpPr/>
          <p:nvPr/>
        </p:nvSpPr>
        <p:spPr>
          <a:xfrm>
            <a:off x="781050" y="1466850"/>
            <a:ext cx="1557338" cy="252413"/>
          </a:xfrm>
          <a:prstGeom prst="rect">
            <a:avLst/>
          </a:prstGeom>
          <a:noFill/>
        </p:spPr>
        <p:txBody>
          <a:bodyPr vert="horz" wrap="square" lIns="0" tIns="0" rIns="0" bIns="0" rtlCol="0" anchor="ctr"/>
          <a:lstStyle/>
          <a:p>
            <a:pPr marL="0" indent="0" algn="ctr">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概率建模</a:t>
            </a:r>
            <a:endParaRPr lang="en-US" sz="1200" dirty="0"/>
          </a:p>
        </p:txBody>
      </p:sp>
      <p:sp>
        <p:nvSpPr>
          <p:cNvPr id="8" name="Text 4">
            <a:extLst>
              <a:ext uri="{FF2B5EF4-FFF2-40B4-BE49-F238E27FC236}">
                <a16:creationId xmlns:a16="http://schemas.microsoft.com/office/drawing/2014/main" id="{1264956B-66DD-5968-9398-9B595668BFB7}"/>
              </a:ext>
            </a:extLst>
          </p:cNvPr>
          <p:cNvSpPr/>
          <p:nvPr/>
        </p:nvSpPr>
        <p:spPr>
          <a:xfrm>
            <a:off x="571499" y="2062163"/>
            <a:ext cx="2088573" cy="1085850"/>
          </a:xfrm>
          <a:prstGeom prst="rect">
            <a:avLst/>
          </a:prstGeom>
          <a:noFill/>
        </p:spPr>
        <p:txBody>
          <a:bodyPr vert="horz" wrap="square" lIns="0" tIns="0" rIns="0" bIns="0" rtlCol="0" anchor="ctr"/>
          <a:lstStyle/>
          <a:p>
            <a:pPr marL="0" indent="0" algn="ctr">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概率建模是统计学原理在数据分析中的应用。它是最早的机器学习形式之一，其中最</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有名的</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算法就是朴素贝叶斯算法和</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logistic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回归。</a:t>
            </a:r>
            <a:endParaRPr lang="en-US" sz="1050" dirty="0"/>
          </a:p>
        </p:txBody>
      </p:sp>
      <p:sp>
        <p:nvSpPr>
          <p:cNvPr id="9" name="Text 5">
            <a:extLst>
              <a:ext uri="{FF2B5EF4-FFF2-40B4-BE49-F238E27FC236}">
                <a16:creationId xmlns:a16="http://schemas.microsoft.com/office/drawing/2014/main" id="{61A09A8A-CB33-540B-75A0-A023684A5502}"/>
              </a:ext>
            </a:extLst>
          </p:cNvPr>
          <p:cNvSpPr/>
          <p:nvPr/>
        </p:nvSpPr>
        <p:spPr>
          <a:xfrm>
            <a:off x="2757488" y="1466850"/>
            <a:ext cx="1557338" cy="252413"/>
          </a:xfrm>
          <a:prstGeom prst="rect">
            <a:avLst/>
          </a:prstGeom>
          <a:noFill/>
        </p:spPr>
        <p:txBody>
          <a:bodyPr vert="horz" wrap="square" lIns="0" tIns="0" rIns="0" bIns="0" rtlCol="0" anchor="ctr"/>
          <a:lstStyle/>
          <a:p>
            <a:pPr marL="0" indent="0" algn="ctr">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早期神经网络</a:t>
            </a:r>
            <a:endParaRPr lang="en-US" sz="1200" dirty="0"/>
          </a:p>
        </p:txBody>
      </p:sp>
      <p:sp>
        <p:nvSpPr>
          <p:cNvPr id="10" name="Text 6">
            <a:extLst>
              <a:ext uri="{FF2B5EF4-FFF2-40B4-BE49-F238E27FC236}">
                <a16:creationId xmlns:a16="http://schemas.microsoft.com/office/drawing/2014/main" id="{F27588BC-E865-9104-1FD0-8BB32C54045E}"/>
              </a:ext>
            </a:extLst>
          </p:cNvPr>
          <p:cNvSpPr/>
          <p:nvPr/>
        </p:nvSpPr>
        <p:spPr>
          <a:xfrm>
            <a:off x="2757488" y="2062162"/>
            <a:ext cx="1557338" cy="1085850"/>
          </a:xfrm>
          <a:prstGeom prst="rect">
            <a:avLst/>
          </a:prstGeom>
          <a:noFill/>
        </p:spPr>
        <p:txBody>
          <a:bodyPr vert="horz" wrap="square" lIns="0" tIns="0" rIns="0" bIns="0" rtlCol="0" anchor="ctr"/>
          <a:lstStyle/>
          <a:p>
            <a:pPr marL="0" indent="0" algn="ctr">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早期神经网络没有有效的模型训练方法，被认为为玩具，直到反向传播算法的出现。</a:t>
            </a:r>
            <a:endParaRPr lang="en-US" sz="1050" dirty="0"/>
          </a:p>
        </p:txBody>
      </p:sp>
      <p:sp>
        <p:nvSpPr>
          <p:cNvPr id="11" name="Text 7">
            <a:extLst>
              <a:ext uri="{FF2B5EF4-FFF2-40B4-BE49-F238E27FC236}">
                <a16:creationId xmlns:a16="http://schemas.microsoft.com/office/drawing/2014/main" id="{DC05E06A-E71B-D872-CA68-E67B82A00AD8}"/>
              </a:ext>
            </a:extLst>
          </p:cNvPr>
          <p:cNvSpPr/>
          <p:nvPr/>
        </p:nvSpPr>
        <p:spPr>
          <a:xfrm>
            <a:off x="4733925" y="1466850"/>
            <a:ext cx="1557338" cy="252413"/>
          </a:xfrm>
          <a:prstGeom prst="rect">
            <a:avLst/>
          </a:prstGeom>
          <a:noFill/>
        </p:spPr>
        <p:txBody>
          <a:bodyPr vert="horz" wrap="square" lIns="0" tIns="0" rIns="0" bIns="0" rtlCol="0" anchor="ctr"/>
          <a:lstStyle/>
          <a:p>
            <a:pPr marL="0" indent="0" algn="ctr">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核方法</a:t>
            </a:r>
            <a:endParaRPr lang="en-US" sz="1200" dirty="0"/>
          </a:p>
        </p:txBody>
      </p:sp>
      <p:sp>
        <p:nvSpPr>
          <p:cNvPr id="12" name="Text 8">
            <a:extLst>
              <a:ext uri="{FF2B5EF4-FFF2-40B4-BE49-F238E27FC236}">
                <a16:creationId xmlns:a16="http://schemas.microsoft.com/office/drawing/2014/main" id="{3347D38E-4F90-02AB-D3D0-1A0DC8A5A0FA}"/>
              </a:ext>
            </a:extLst>
          </p:cNvPr>
          <p:cNvSpPr/>
          <p:nvPr/>
        </p:nvSpPr>
        <p:spPr>
          <a:xfrm>
            <a:off x="4565608" y="1963084"/>
            <a:ext cx="1918323" cy="1270654"/>
          </a:xfrm>
          <a:prstGeom prst="rect">
            <a:avLst/>
          </a:prstGeom>
          <a:noFill/>
        </p:spPr>
        <p:txBody>
          <a:bodyPr vert="horz" wrap="square" lIns="0" tIns="0" rIns="0" bIns="0" rtlCol="0" anchor="ctr"/>
          <a:lstStyle/>
          <a:p>
            <a:pPr marL="0" indent="0" algn="ctr">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核方法是一组分类算法，其中最有名的就是支持向量机，其使用决策边界将训练数据划分为两块空间，分别对应于两个类别。</a:t>
            </a:r>
            <a:endParaRPr lang="en-US" sz="1050" dirty="0"/>
          </a:p>
        </p:txBody>
      </p:sp>
      <p:sp>
        <p:nvSpPr>
          <p:cNvPr id="13" name="Text 9">
            <a:extLst>
              <a:ext uri="{FF2B5EF4-FFF2-40B4-BE49-F238E27FC236}">
                <a16:creationId xmlns:a16="http://schemas.microsoft.com/office/drawing/2014/main" id="{73DD76C7-55EB-9B02-D63D-183279BE473B}"/>
              </a:ext>
            </a:extLst>
          </p:cNvPr>
          <p:cNvSpPr/>
          <p:nvPr/>
        </p:nvSpPr>
        <p:spPr>
          <a:xfrm>
            <a:off x="6710363" y="1466850"/>
            <a:ext cx="1474476" cy="252413"/>
          </a:xfrm>
          <a:prstGeom prst="rect">
            <a:avLst/>
          </a:prstGeom>
          <a:noFill/>
        </p:spPr>
        <p:txBody>
          <a:bodyPr vert="horz" wrap="square" lIns="0" tIns="0" rIns="0" bIns="0" rtlCol="0" anchor="ctr"/>
          <a:lstStyle/>
          <a:p>
            <a:pPr marL="0" indent="0" algn="ctr">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　决策树、随机森林与梯度提升机</a:t>
            </a:r>
            <a:endParaRPr lang="en-US" sz="1200" dirty="0"/>
          </a:p>
        </p:txBody>
      </p:sp>
      <p:sp>
        <p:nvSpPr>
          <p:cNvPr id="14" name="Text 10">
            <a:extLst>
              <a:ext uri="{FF2B5EF4-FFF2-40B4-BE49-F238E27FC236}">
                <a16:creationId xmlns:a16="http://schemas.microsoft.com/office/drawing/2014/main" id="{164BEB33-FF9A-AFF3-9D06-77F53B0471A1}"/>
              </a:ext>
            </a:extLst>
          </p:cNvPr>
          <p:cNvSpPr/>
          <p:nvPr/>
        </p:nvSpPr>
        <p:spPr>
          <a:xfrm>
            <a:off x="6652249" y="2114550"/>
            <a:ext cx="1710702" cy="928687"/>
          </a:xfrm>
          <a:prstGeom prst="rect">
            <a:avLst/>
          </a:prstGeom>
          <a:noFill/>
        </p:spPr>
        <p:txBody>
          <a:bodyPr vert="horz" wrap="square" lIns="0" tIns="0" rIns="0" bIns="0" rtlCol="0" anchor="ctr"/>
          <a:lstStyle/>
          <a:p>
            <a:pPr marL="0" indent="0" algn="ctr">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类似于流程图的结构，决策树的可视化和解释都很简单。到了</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2010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年，决策树经常比核方法更受欢迎。</a:t>
            </a:r>
            <a:endParaRPr lang="en-US" sz="1050" dirty="0"/>
          </a:p>
        </p:txBody>
      </p:sp>
      <p:pic>
        <p:nvPicPr>
          <p:cNvPr id="28" name="图片 27">
            <a:extLst>
              <a:ext uri="{FF2B5EF4-FFF2-40B4-BE49-F238E27FC236}">
                <a16:creationId xmlns:a16="http://schemas.microsoft.com/office/drawing/2014/main" id="{B3519FBC-2892-2A97-3020-1B2E510F1B34}"/>
              </a:ext>
            </a:extLst>
          </p:cNvPr>
          <p:cNvPicPr>
            <a:picLocks noChangeAspect="1"/>
          </p:cNvPicPr>
          <p:nvPr/>
        </p:nvPicPr>
        <p:blipFill>
          <a:blip r:embed="rId5"/>
          <a:stretch>
            <a:fillRect/>
          </a:stretch>
        </p:blipFill>
        <p:spPr>
          <a:xfrm>
            <a:off x="0" y="3591121"/>
            <a:ext cx="9144000" cy="405254"/>
          </a:xfrm>
          <a:prstGeom prst="rect">
            <a:avLst/>
          </a:prstGeom>
        </p:spPr>
      </p:pic>
      <p:sp>
        <p:nvSpPr>
          <p:cNvPr id="30" name="文本框 29">
            <a:extLst>
              <a:ext uri="{FF2B5EF4-FFF2-40B4-BE49-F238E27FC236}">
                <a16:creationId xmlns:a16="http://schemas.microsoft.com/office/drawing/2014/main" id="{FD9D064B-BACF-F6A7-54E4-4F507EB240D1}"/>
              </a:ext>
            </a:extLst>
          </p:cNvPr>
          <p:cNvSpPr txBox="1"/>
          <p:nvPr/>
        </p:nvSpPr>
        <p:spPr>
          <a:xfrm>
            <a:off x="571499" y="3188077"/>
            <a:ext cx="8197893" cy="940514"/>
          </a:xfrm>
          <a:prstGeom prst="rect">
            <a:avLst/>
          </a:prstGeom>
          <a:noFill/>
        </p:spPr>
        <p:txBody>
          <a:bodyPr wrap="square">
            <a:spAutoFit/>
          </a:bodyPr>
          <a:lstStyle/>
          <a:p>
            <a:pPr algn="l">
              <a:lnSpc>
                <a:spcPct val="150000"/>
              </a:lnSpc>
            </a:pPr>
            <a:r>
              <a:rPr lang="zh-CN" altLang="en-US" sz="1600" b="0" i="0" u="none" strike="noStrike" baseline="0" dirty="0">
                <a:solidFill>
                  <a:srgbClr val="246494"/>
                </a:solidFill>
                <a:latin typeface="黑体" panose="02010609060101010101" pitchFamily="49" charset="-122"/>
                <a:ea typeface="黑体" panose="02010609060101010101" pitchFamily="49" charset="-122"/>
              </a:rPr>
              <a:t>到如今的深度学习大众化</a:t>
            </a:r>
          </a:p>
          <a:p>
            <a:pPr algn="l">
              <a:lnSpc>
                <a:spcPct val="150000"/>
              </a:lnSpc>
            </a:pPr>
            <a:r>
              <a:rPr lang="zh-CN" altLang="en-US" sz="1050" dirty="0">
                <a:solidFill>
                  <a:srgbClr val="666666"/>
                </a:solidFill>
                <a:latin typeface="微软雅黑" panose="020B0503020204020204" pitchFamily="34" charset="-122"/>
                <a:ea typeface="微软雅黑" panose="020B0503020204020204" pitchFamily="34" charset="-122"/>
              </a:rPr>
              <a:t>有越来越多的人进入深度学习领域，而主要的因素之一是该领域所使用工具集的大众化。在早期，从事深度学习需要精通</a:t>
            </a:r>
            <a:r>
              <a:rPr lang="en-US" altLang="zh-CN" sz="1050" dirty="0">
                <a:solidFill>
                  <a:srgbClr val="666666"/>
                </a:solidFill>
                <a:latin typeface="微软雅黑" panose="020B0503020204020204" pitchFamily="34" charset="-122"/>
                <a:ea typeface="微软雅黑" panose="020B0503020204020204" pitchFamily="34" charset="-122"/>
              </a:rPr>
              <a:t>C++ </a:t>
            </a:r>
            <a:r>
              <a:rPr lang="zh-CN" altLang="en-US" sz="1050" dirty="0">
                <a:solidFill>
                  <a:srgbClr val="666666"/>
                </a:solidFill>
                <a:latin typeface="微软雅黑" panose="020B0503020204020204" pitchFamily="34" charset="-122"/>
                <a:ea typeface="微软雅黑" panose="020B0503020204020204" pitchFamily="34" charset="-122"/>
              </a:rPr>
              <a:t>和</a:t>
            </a:r>
            <a:r>
              <a:rPr lang="en-US" altLang="zh-CN" sz="1050" dirty="0">
                <a:solidFill>
                  <a:srgbClr val="666666"/>
                </a:solidFill>
                <a:latin typeface="微软雅黑" panose="020B0503020204020204" pitchFamily="34" charset="-122"/>
                <a:ea typeface="微软雅黑" panose="020B0503020204020204" pitchFamily="34" charset="-122"/>
              </a:rPr>
              <a:t>CUDA</a:t>
            </a:r>
            <a:r>
              <a:rPr lang="zh-CN" altLang="en-US" sz="1050" dirty="0">
                <a:solidFill>
                  <a:srgbClr val="666666"/>
                </a:solidFill>
                <a:latin typeface="微软雅黑" panose="020B0503020204020204" pitchFamily="34" charset="-122"/>
                <a:ea typeface="微软雅黑" panose="020B0503020204020204" pitchFamily="34" charset="-122"/>
              </a:rPr>
              <a:t>，而它们只有少数人才能掌握。如今，</a:t>
            </a:r>
            <a:r>
              <a:rPr lang="zh-CN" altLang="en-US" sz="1050" b="1" dirty="0">
                <a:solidFill>
                  <a:srgbClr val="666666"/>
                </a:solidFill>
                <a:latin typeface="微软雅黑" panose="020B0503020204020204" pitchFamily="34" charset="-122"/>
                <a:ea typeface="微软雅黑" panose="020B0503020204020204" pitchFamily="34" charset="-122"/>
              </a:rPr>
              <a:t>具有基本的</a:t>
            </a:r>
            <a:r>
              <a:rPr lang="en-US" altLang="zh-CN" sz="1050" b="1" dirty="0">
                <a:solidFill>
                  <a:srgbClr val="666666"/>
                </a:solidFill>
                <a:latin typeface="微软雅黑" panose="020B0503020204020204" pitchFamily="34" charset="-122"/>
                <a:ea typeface="微软雅黑" panose="020B0503020204020204" pitchFamily="34" charset="-122"/>
              </a:rPr>
              <a:t>Python </a:t>
            </a:r>
            <a:r>
              <a:rPr lang="zh-CN" altLang="en-US" sz="1050" b="1" dirty="0">
                <a:solidFill>
                  <a:srgbClr val="666666"/>
                </a:solidFill>
                <a:latin typeface="微软雅黑" panose="020B0503020204020204" pitchFamily="34" charset="-122"/>
                <a:ea typeface="微软雅黑" panose="020B0503020204020204" pitchFamily="34" charset="-122"/>
              </a:rPr>
              <a:t>脚本技能，会调用相关的</a:t>
            </a:r>
            <a:r>
              <a:rPr lang="en-US" altLang="zh-CN" sz="1050" b="1" dirty="0">
                <a:solidFill>
                  <a:srgbClr val="666666"/>
                </a:solidFill>
                <a:latin typeface="微软雅黑" panose="020B0503020204020204" pitchFamily="34" charset="-122"/>
                <a:ea typeface="微软雅黑" panose="020B0503020204020204" pitchFamily="34" charset="-122"/>
              </a:rPr>
              <a:t>python</a:t>
            </a:r>
            <a:r>
              <a:rPr lang="zh-CN" altLang="en-US" sz="1050" b="1" dirty="0">
                <a:solidFill>
                  <a:srgbClr val="666666"/>
                </a:solidFill>
                <a:latin typeface="微软雅黑" panose="020B0503020204020204" pitchFamily="34" charset="-122"/>
                <a:ea typeface="微软雅黑" panose="020B0503020204020204" pitchFamily="34" charset="-122"/>
              </a:rPr>
              <a:t>包和函数</a:t>
            </a:r>
            <a:r>
              <a:rPr lang="zh-CN" altLang="en-US" sz="1050" dirty="0">
                <a:solidFill>
                  <a:srgbClr val="666666"/>
                </a:solidFill>
                <a:latin typeface="微软雅黑" panose="020B0503020204020204" pitchFamily="34" charset="-122"/>
                <a:ea typeface="微软雅黑" panose="020B0503020204020204" pitchFamily="34" charset="-122"/>
              </a:rPr>
              <a:t>，就可以从事高级的深度学习研究。</a:t>
            </a:r>
          </a:p>
        </p:txBody>
      </p:sp>
      <mc:AlternateContent xmlns:mc="http://schemas.openxmlformats.org/markup-compatibility/2006">
        <mc:Choice xmlns:p14="http://schemas.microsoft.com/office/powerpoint/2010/main" Requires="p14">
          <p:contentPart p14:bwMode="auto" r:id="rId6">
            <p14:nvContentPartPr>
              <p14:cNvPr id="15" name="墨迹 14">
                <a:extLst>
                  <a:ext uri="{FF2B5EF4-FFF2-40B4-BE49-F238E27FC236}">
                    <a16:creationId xmlns:a16="http://schemas.microsoft.com/office/drawing/2014/main" id="{97F52058-B7B5-6272-7CCA-7F4872229F35}"/>
                  </a:ext>
                </a:extLst>
              </p14:cNvPr>
              <p14:cNvContentPartPr/>
              <p14:nvPr/>
            </p14:nvContentPartPr>
            <p14:xfrm>
              <a:off x="566640" y="1562040"/>
              <a:ext cx="8077680" cy="2686320"/>
            </p14:xfrm>
          </p:contentPart>
        </mc:Choice>
        <mc:Fallback>
          <p:pic>
            <p:nvPicPr>
              <p:cNvPr id="15" name="墨迹 14">
                <a:extLst>
                  <a:ext uri="{FF2B5EF4-FFF2-40B4-BE49-F238E27FC236}">
                    <a16:creationId xmlns:a16="http://schemas.microsoft.com/office/drawing/2014/main" id="{97F52058-B7B5-6272-7CCA-7F4872229F35}"/>
                  </a:ext>
                </a:extLst>
              </p:cNvPr>
              <p:cNvPicPr/>
              <p:nvPr/>
            </p:nvPicPr>
            <p:blipFill>
              <a:blip r:embed="rId7"/>
              <a:stretch>
                <a:fillRect/>
              </a:stretch>
            </p:blipFill>
            <p:spPr>
              <a:xfrm>
                <a:off x="557280" y="1552680"/>
                <a:ext cx="8096400" cy="2705040"/>
              </a:xfrm>
              <a:prstGeom prst="rect">
                <a:avLst/>
              </a:prstGeom>
            </p:spPr>
          </p:pic>
        </mc:Fallback>
      </mc:AlternateContent>
    </p:spTree>
    <p:extLst>
      <p:ext uri="{BB962C8B-B14F-4D97-AF65-F5344CB8AC3E}">
        <p14:creationId xmlns:p14="http://schemas.microsoft.com/office/powerpoint/2010/main" val="158103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FFFFF"/>
          </a:solidFill>
        </p:spPr>
        <p:txBody>
          <a:bodyPr/>
          <a:lstStyle/>
          <a:p>
            <a:endParaRPr lang="zh-CN" altLang="en-US"/>
          </a:p>
        </p:txBody>
      </p:sp>
      <p:pic>
        <p:nvPicPr>
          <p:cNvPr id="3" name="Image 0" descr="preencoded.png"/>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在医学</a:t>
            </a: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领域</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的应用</a:t>
            </a:r>
            <a:endParaRPr lang="en-US" sz="2250" dirty="0"/>
          </a:p>
        </p:txBody>
      </p:sp>
      <p:sp>
        <p:nvSpPr>
          <p:cNvPr id="5" name="Text 2"/>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pic>
        <p:nvPicPr>
          <p:cNvPr id="6" name="Image 1" descr="preencoded.png"/>
          <p:cNvPicPr>
            <a:picLocks noChangeAspect="1"/>
          </p:cNvPicPr>
          <p:nvPr/>
        </p:nvPicPr>
        <p:blipFill>
          <a:blip r:embed="rId4"/>
          <a:srcRect/>
          <a:stretch>
            <a:fillRect/>
          </a:stretch>
        </p:blipFill>
        <p:spPr>
          <a:xfrm>
            <a:off x="352425" y="1257796"/>
            <a:ext cx="8382000" cy="3885703"/>
          </a:xfrm>
          <a:prstGeom prst="rect">
            <a:avLst/>
          </a:prstGeom>
        </p:spPr>
      </p:pic>
      <p:sp>
        <p:nvSpPr>
          <p:cNvPr id="7" name="Text 3"/>
          <p:cNvSpPr/>
          <p:nvPr/>
        </p:nvSpPr>
        <p:spPr>
          <a:xfrm>
            <a:off x="3895725" y="1773530"/>
            <a:ext cx="1295400" cy="323850"/>
          </a:xfrm>
          <a:prstGeom prst="rect">
            <a:avLst/>
          </a:prstGeom>
          <a:noFill/>
        </p:spPr>
        <p:txBody>
          <a:bodyPr vert="horz" wrap="square" lIns="0" tIns="0" rIns="0" bIns="0" rtlCol="0" anchor="ctr"/>
          <a:lstStyle/>
          <a:p>
            <a:pPr marL="0" indent="0" algn="ctr">
              <a:lnSpc>
                <a:spcPts val="1650"/>
              </a:lnSpc>
              <a:buNone/>
            </a:pPr>
            <a:r>
              <a:rPr lang="en-US" sz="1650" b="1" dirty="0">
                <a:solidFill>
                  <a:srgbClr val="615CED"/>
                </a:solidFill>
                <a:latin typeface="微软雅黑" panose="020B0503020204020204" pitchFamily="34" charset="-122"/>
                <a:ea typeface="微软雅黑" panose="020B0503020204020204" pitchFamily="34" charset="-122"/>
                <a:cs typeface="微软雅黑" panose="020B0503020204020204" pitchFamily="34" charset="-120"/>
              </a:rPr>
              <a:t>深度学习应用</a:t>
            </a:r>
            <a:endParaRPr lang="en-US" sz="1650" dirty="0"/>
          </a:p>
        </p:txBody>
      </p:sp>
      <p:sp>
        <p:nvSpPr>
          <p:cNvPr id="8" name="Text 4"/>
          <p:cNvSpPr/>
          <p:nvPr/>
        </p:nvSpPr>
        <p:spPr>
          <a:xfrm>
            <a:off x="592548" y="3044540"/>
            <a:ext cx="1185863" cy="304800"/>
          </a:xfrm>
          <a:prstGeom prst="rect">
            <a:avLst/>
          </a:prstGeom>
          <a:noFill/>
        </p:spPr>
        <p:txBody>
          <a:bodyPr vert="horz" wrap="square" lIns="0" tIns="0" rIns="0" bIns="0" rtlCol="0" anchor="ctr"/>
          <a:lstStyle/>
          <a:p>
            <a:pPr marL="0" indent="0" algn="ctr">
              <a:lnSpc>
                <a:spcPts val="1500"/>
              </a:lnSpc>
              <a:buNone/>
            </a:pPr>
            <a:r>
              <a:rPr lang="zh-CN" altLang="en-US" sz="1500" b="1" dirty="0">
                <a:solidFill>
                  <a:srgbClr val="9642D1"/>
                </a:solidFill>
                <a:latin typeface="微软雅黑" panose="020B0503020204020204" pitchFamily="34" charset="-122"/>
                <a:ea typeface="微软雅黑" panose="020B0503020204020204" pitchFamily="34" charset="-122"/>
                <a:cs typeface="微软雅黑" panose="020B0503020204020204" pitchFamily="34" charset="-120"/>
              </a:rPr>
              <a:t>医学影像分析</a:t>
            </a:r>
            <a:endParaRPr lang="en-US" sz="1500" dirty="0"/>
          </a:p>
        </p:txBody>
      </p:sp>
      <p:sp>
        <p:nvSpPr>
          <p:cNvPr id="9" name="Text 5"/>
          <p:cNvSpPr/>
          <p:nvPr/>
        </p:nvSpPr>
        <p:spPr>
          <a:xfrm>
            <a:off x="876300" y="3418344"/>
            <a:ext cx="1009650" cy="6667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1" name="Text 7"/>
          <p:cNvSpPr/>
          <p:nvPr/>
        </p:nvSpPr>
        <p:spPr>
          <a:xfrm>
            <a:off x="2056518" y="3018228"/>
            <a:ext cx="1038225" cy="571500"/>
          </a:xfrm>
          <a:prstGeom prst="rect">
            <a:avLst/>
          </a:prstGeom>
          <a:noFill/>
        </p:spPr>
        <p:txBody>
          <a:bodyPr vert="horz" wrap="square" lIns="0" tIns="0" rIns="0" bIns="0" rtlCol="0" anchor="ctr"/>
          <a:lstStyle/>
          <a:p>
            <a:pPr marL="0" indent="0" algn="ctr">
              <a:lnSpc>
                <a:spcPts val="1500"/>
              </a:lnSpc>
              <a:buNone/>
            </a:pPr>
            <a:r>
              <a:rPr lang="zh-CN" altLang="en-US" sz="1500" b="1" dirty="0">
                <a:solidFill>
                  <a:srgbClr val="F99120"/>
                </a:solidFill>
                <a:latin typeface="微软雅黑" panose="020B0503020204020204" pitchFamily="34" charset="-122"/>
                <a:ea typeface="微软雅黑" panose="020B0503020204020204" pitchFamily="34" charset="-122"/>
                <a:cs typeface="微软雅黑" panose="020B0503020204020204" pitchFamily="34" charset="-120"/>
              </a:rPr>
              <a:t>基因组学 </a:t>
            </a:r>
            <a:endParaRPr lang="en-US" sz="1500" dirty="0"/>
          </a:p>
        </p:txBody>
      </p:sp>
      <p:sp>
        <p:nvSpPr>
          <p:cNvPr id="12" name="Text 8"/>
          <p:cNvSpPr/>
          <p:nvPr/>
        </p:nvSpPr>
        <p:spPr>
          <a:xfrm>
            <a:off x="2209800" y="3685044"/>
            <a:ext cx="1009650" cy="1302592"/>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深度学习在基因组学中用于分析 </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DNA</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RNA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序列，研究基因突变、蛋白质结构预测等。</a:t>
            </a:r>
            <a:endParaRPr lang="en-US" sz="1050" dirty="0"/>
          </a:p>
        </p:txBody>
      </p:sp>
      <p:sp>
        <p:nvSpPr>
          <p:cNvPr id="14" name="Text 10"/>
          <p:cNvSpPr/>
          <p:nvPr/>
        </p:nvSpPr>
        <p:spPr>
          <a:xfrm>
            <a:off x="3348038" y="3018228"/>
            <a:ext cx="1019175" cy="304800"/>
          </a:xfrm>
          <a:prstGeom prst="rect">
            <a:avLst/>
          </a:prstGeom>
          <a:noFill/>
        </p:spPr>
        <p:txBody>
          <a:bodyPr vert="horz" wrap="square" lIns="0" tIns="0" rIns="0" bIns="0" rtlCol="0" anchor="ctr"/>
          <a:lstStyle/>
          <a:p>
            <a:pPr marL="0" indent="0" algn="ctr">
              <a:lnSpc>
                <a:spcPts val="1500"/>
              </a:lnSpc>
              <a:buNone/>
            </a:pPr>
            <a:r>
              <a:rPr lang="zh-CN" altLang="en-US" sz="1500" b="1" dirty="0">
                <a:solidFill>
                  <a:srgbClr val="5BB1E1"/>
                </a:solidFill>
                <a:latin typeface="微软雅黑" panose="020B0503020204020204" pitchFamily="34" charset="-122"/>
                <a:ea typeface="微软雅黑" panose="020B0503020204020204" pitchFamily="34" charset="-122"/>
                <a:cs typeface="微软雅黑" panose="020B0503020204020204" pitchFamily="34" charset="-120"/>
              </a:rPr>
              <a:t>药物研发</a:t>
            </a:r>
            <a:endParaRPr lang="en-US" sz="1500" dirty="0"/>
          </a:p>
        </p:txBody>
      </p:sp>
      <p:sp>
        <p:nvSpPr>
          <p:cNvPr id="15" name="Text 11"/>
          <p:cNvSpPr/>
          <p:nvPr/>
        </p:nvSpPr>
        <p:spPr>
          <a:xfrm>
            <a:off x="3543300" y="3418344"/>
            <a:ext cx="1009650" cy="1302592"/>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深度学习可以加速药物发现，减少新药研发的时间和成本。</a:t>
            </a:r>
            <a:endParaRPr lang="en-US" sz="1050" dirty="0"/>
          </a:p>
        </p:txBody>
      </p:sp>
      <p:sp>
        <p:nvSpPr>
          <p:cNvPr id="17" name="Text 13"/>
          <p:cNvSpPr/>
          <p:nvPr/>
        </p:nvSpPr>
        <p:spPr>
          <a:xfrm>
            <a:off x="4724400" y="2901133"/>
            <a:ext cx="1038225" cy="571500"/>
          </a:xfrm>
          <a:prstGeom prst="rect">
            <a:avLst/>
          </a:prstGeom>
          <a:noFill/>
        </p:spPr>
        <p:txBody>
          <a:bodyPr vert="horz" wrap="square" lIns="0" tIns="0" rIns="0" bIns="0" rtlCol="0" anchor="ctr"/>
          <a:lstStyle/>
          <a:p>
            <a:pPr marL="0" indent="0" algn="ctr">
              <a:lnSpc>
                <a:spcPts val="1500"/>
              </a:lnSpc>
              <a:buNone/>
            </a:pPr>
            <a:endParaRPr lang="en-US" sz="1500" dirty="0"/>
          </a:p>
        </p:txBody>
      </p:sp>
      <p:sp>
        <p:nvSpPr>
          <p:cNvPr id="18" name="Text 14"/>
          <p:cNvSpPr/>
          <p:nvPr/>
        </p:nvSpPr>
        <p:spPr>
          <a:xfrm>
            <a:off x="4876800" y="3685043"/>
            <a:ext cx="1009650" cy="1379325"/>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利用</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AI</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分析个体对药物的反应，优化治疗，提高疗效，减少副作用。</a:t>
            </a:r>
            <a:endParaRPr lang="en-US" sz="1050" dirty="0"/>
          </a:p>
        </p:txBody>
      </p:sp>
      <p:sp>
        <p:nvSpPr>
          <p:cNvPr id="20" name="Text 16"/>
          <p:cNvSpPr/>
          <p:nvPr/>
        </p:nvSpPr>
        <p:spPr>
          <a:xfrm>
            <a:off x="6053138" y="3065992"/>
            <a:ext cx="1019175" cy="304800"/>
          </a:xfrm>
          <a:prstGeom prst="rect">
            <a:avLst/>
          </a:prstGeom>
          <a:noFill/>
        </p:spPr>
        <p:txBody>
          <a:bodyPr vert="horz" wrap="square" lIns="0" tIns="0" rIns="0" bIns="0" rtlCol="0" anchor="ctr"/>
          <a:lstStyle/>
          <a:p>
            <a:pPr marL="0" indent="0" algn="ctr">
              <a:lnSpc>
                <a:spcPts val="1500"/>
              </a:lnSpc>
              <a:buNone/>
            </a:pPr>
            <a:r>
              <a:rPr lang="zh-CN" altLang="en-US" sz="1500" b="1" dirty="0">
                <a:solidFill>
                  <a:srgbClr val="C95598"/>
                </a:solidFill>
                <a:latin typeface="微软雅黑" panose="020B0503020204020204" pitchFamily="34" charset="-122"/>
                <a:ea typeface="微软雅黑" panose="020B0503020204020204" pitchFamily="34" charset="-122"/>
                <a:cs typeface="微软雅黑" panose="020B0503020204020204" pitchFamily="34" charset="-120"/>
              </a:rPr>
              <a:t>蛋白质组学</a:t>
            </a:r>
            <a:endParaRPr lang="en-US" sz="1500" dirty="0"/>
          </a:p>
        </p:txBody>
      </p:sp>
      <p:sp>
        <p:nvSpPr>
          <p:cNvPr id="21" name="Text 17"/>
          <p:cNvSpPr/>
          <p:nvPr/>
        </p:nvSpPr>
        <p:spPr>
          <a:xfrm>
            <a:off x="6210300" y="3418344"/>
            <a:ext cx="1009650" cy="1108895"/>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蛋白质结构预测</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AlphaFold</a:t>
            </a:r>
            <a:endParaRPr lang="en-US" sz="1050" dirty="0"/>
          </a:p>
        </p:txBody>
      </p:sp>
      <p:sp>
        <p:nvSpPr>
          <p:cNvPr id="23" name="Text 19"/>
          <p:cNvSpPr/>
          <p:nvPr/>
        </p:nvSpPr>
        <p:spPr>
          <a:xfrm>
            <a:off x="7362826" y="3044540"/>
            <a:ext cx="1019175" cy="304800"/>
          </a:xfrm>
          <a:prstGeom prst="rect">
            <a:avLst/>
          </a:prstGeom>
          <a:noFill/>
        </p:spPr>
        <p:txBody>
          <a:bodyPr vert="horz" wrap="square" lIns="0" tIns="0" rIns="0" bIns="0" rtlCol="0" anchor="ctr"/>
          <a:lstStyle/>
          <a:p>
            <a:pPr marL="0" indent="0" algn="ctr">
              <a:lnSpc>
                <a:spcPts val="1500"/>
              </a:lnSpc>
              <a:buNone/>
            </a:pPr>
            <a:r>
              <a:rPr lang="zh-CN" altLang="en-US" sz="1500" b="1" dirty="0">
                <a:solidFill>
                  <a:srgbClr val="0DBEB5"/>
                </a:solidFill>
                <a:latin typeface="微软雅黑" panose="020B0503020204020204" pitchFamily="34" charset="-122"/>
                <a:ea typeface="微软雅黑" panose="020B0503020204020204" pitchFamily="34" charset="-122"/>
                <a:cs typeface="微软雅黑" panose="020B0503020204020204" pitchFamily="34" charset="-120"/>
              </a:rPr>
              <a:t>大模型</a:t>
            </a:r>
            <a:endParaRPr lang="en-US" altLang="zh-CN" sz="1500" dirty="0"/>
          </a:p>
        </p:txBody>
      </p:sp>
      <p:sp>
        <p:nvSpPr>
          <p:cNvPr id="24" name="Text 20"/>
          <p:cNvSpPr/>
          <p:nvPr/>
        </p:nvSpPr>
        <p:spPr>
          <a:xfrm>
            <a:off x="7543800" y="3418344"/>
            <a:ext cx="1009650" cy="933450"/>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学习海量的生物学数据并进行多种下游任务</a:t>
            </a:r>
            <a:endParaRPr lang="en-US" sz="1050" dirty="0"/>
          </a:p>
        </p:txBody>
      </p:sp>
      <p:sp>
        <p:nvSpPr>
          <p:cNvPr id="26" name="Text 8">
            <a:extLst>
              <a:ext uri="{FF2B5EF4-FFF2-40B4-BE49-F238E27FC236}">
                <a16:creationId xmlns:a16="http://schemas.microsoft.com/office/drawing/2014/main" id="{2C02C246-8AB8-A2F5-0AA0-E1A80753CDCA}"/>
              </a:ext>
            </a:extLst>
          </p:cNvPr>
          <p:cNvSpPr/>
          <p:nvPr/>
        </p:nvSpPr>
        <p:spPr>
          <a:xfrm>
            <a:off x="876300" y="3436761"/>
            <a:ext cx="1009650" cy="1372865"/>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利用神经网络处理和分析</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X</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射线、</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MRI</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、超声、病理切片等医学影像，辅助医生进行疾病诊断。</a:t>
            </a:r>
            <a:endParaRPr lang="en-US" sz="1050" dirty="0"/>
          </a:p>
        </p:txBody>
      </p:sp>
      <p:sp>
        <p:nvSpPr>
          <p:cNvPr id="27" name="Text 16">
            <a:extLst>
              <a:ext uri="{FF2B5EF4-FFF2-40B4-BE49-F238E27FC236}">
                <a16:creationId xmlns:a16="http://schemas.microsoft.com/office/drawing/2014/main" id="{CF01EE4D-8030-D5EE-21A4-B04E905A745E}"/>
              </a:ext>
            </a:extLst>
          </p:cNvPr>
          <p:cNvSpPr/>
          <p:nvPr/>
        </p:nvSpPr>
        <p:spPr>
          <a:xfrm>
            <a:off x="4714876" y="3076954"/>
            <a:ext cx="1019175" cy="304800"/>
          </a:xfrm>
          <a:prstGeom prst="rect">
            <a:avLst/>
          </a:prstGeom>
          <a:noFill/>
        </p:spPr>
        <p:txBody>
          <a:bodyPr vert="horz" wrap="square" lIns="0" tIns="0" rIns="0" bIns="0" rtlCol="0" anchor="ctr"/>
          <a:lstStyle/>
          <a:p>
            <a:pPr marL="0" indent="0" algn="ctr">
              <a:lnSpc>
                <a:spcPts val="1500"/>
              </a:lnSpc>
              <a:buNone/>
            </a:pPr>
            <a:r>
              <a:rPr lang="zh-CN" altLang="en-US" sz="1500" b="1" dirty="0">
                <a:solidFill>
                  <a:srgbClr val="C95598"/>
                </a:solidFill>
                <a:latin typeface="微软雅黑" panose="020B0503020204020204" pitchFamily="34" charset="-122"/>
                <a:ea typeface="微软雅黑" panose="020B0503020204020204" pitchFamily="34" charset="-122"/>
                <a:cs typeface="微软雅黑" panose="020B0503020204020204" pitchFamily="34" charset="-120"/>
              </a:rPr>
              <a:t>个性化医疗</a:t>
            </a:r>
            <a:endParaRPr lang="en-US" sz="1500" dirty="0"/>
          </a:p>
        </p:txBody>
      </p:sp>
      <mc:AlternateContent xmlns:mc="http://schemas.openxmlformats.org/markup-compatibility/2006">
        <mc:Choice xmlns:p14="http://schemas.microsoft.com/office/powerpoint/2010/main" Requires="p14">
          <p:contentPart p14:bwMode="auto" r:id="rId5">
            <p14:nvContentPartPr>
              <p14:cNvPr id="10" name="墨迹 9">
                <a:extLst>
                  <a:ext uri="{FF2B5EF4-FFF2-40B4-BE49-F238E27FC236}">
                    <a16:creationId xmlns:a16="http://schemas.microsoft.com/office/drawing/2014/main" id="{C549ADB2-1D7D-0722-2EA2-55113914C823}"/>
                  </a:ext>
                </a:extLst>
              </p14:cNvPr>
              <p14:cNvContentPartPr/>
              <p14:nvPr/>
            </p14:nvContentPartPr>
            <p14:xfrm>
              <a:off x="723960" y="3262320"/>
              <a:ext cx="7420320" cy="1519560"/>
            </p14:xfrm>
          </p:contentPart>
        </mc:Choice>
        <mc:Fallback>
          <p:pic>
            <p:nvPicPr>
              <p:cNvPr id="10" name="墨迹 9">
                <a:extLst>
                  <a:ext uri="{FF2B5EF4-FFF2-40B4-BE49-F238E27FC236}">
                    <a16:creationId xmlns:a16="http://schemas.microsoft.com/office/drawing/2014/main" id="{C549ADB2-1D7D-0722-2EA2-55113914C823}"/>
                  </a:ext>
                </a:extLst>
              </p:cNvPr>
              <p:cNvPicPr/>
              <p:nvPr/>
            </p:nvPicPr>
            <p:blipFill>
              <a:blip r:embed="rId6"/>
              <a:stretch>
                <a:fillRect/>
              </a:stretch>
            </p:blipFill>
            <p:spPr>
              <a:xfrm>
                <a:off x="714600" y="3252960"/>
                <a:ext cx="7439040" cy="1538280"/>
              </a:xfrm>
              <a:prstGeom prst="rect">
                <a:avLst/>
              </a:prstGeom>
            </p:spPr>
          </p:pic>
        </mc:Fallback>
      </mc:AlternateContent>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1F07C-E64A-1294-F421-D22537F5D760}"/>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07FDBF4-9CD7-8779-E9D8-3B782DEA114A}"/>
              </a:ext>
            </a:extLst>
          </p:cNvPr>
          <p:cNvSpPr/>
          <p:nvPr/>
        </p:nvSpPr>
        <p:spPr>
          <a:xfrm>
            <a:off x="166255" y="1524000"/>
            <a:ext cx="8977745" cy="2679256"/>
          </a:xfrm>
          <a:prstGeom prst="rect">
            <a:avLst/>
          </a:prstGeom>
          <a:solidFill>
            <a:srgbClr val="FFFFFF"/>
          </a:solidFill>
        </p:spPr>
        <p:txBody>
          <a:bodyPr/>
          <a:lstStyle/>
          <a:p>
            <a:r>
              <a:rPr lang="en-US" altLang="zh-CN" b="1" dirty="0"/>
              <a:t>Bulk</a:t>
            </a:r>
            <a:r>
              <a:rPr lang="zh-CN" altLang="en-US" b="1" dirty="0"/>
              <a:t>数据分析</a:t>
            </a:r>
            <a:endParaRPr lang="en-US" altLang="zh-CN" b="1" dirty="0"/>
          </a:p>
          <a:p>
            <a:endParaRPr lang="zh-CN" altLang="en-US" b="1" dirty="0"/>
          </a:p>
          <a:p>
            <a:pPr>
              <a:buFont typeface="Arial" panose="020B0604020202020204" pitchFamily="34" charset="0"/>
              <a:buChar char="•"/>
            </a:pPr>
            <a:r>
              <a:rPr lang="zh-CN" altLang="en-US" b="1" dirty="0"/>
              <a:t>分类和预后预测</a:t>
            </a:r>
            <a:r>
              <a:rPr lang="zh-CN" altLang="en-US" dirty="0"/>
              <a:t>：利用深度神经网络对</a:t>
            </a:r>
            <a:r>
              <a:rPr lang="en-US" altLang="zh-CN" dirty="0"/>
              <a:t>bulk RNA-seq</a:t>
            </a:r>
            <a:r>
              <a:rPr lang="zh-CN" altLang="en-US" dirty="0"/>
              <a:t>或其他组学数据进行分类，比如识别肿瘤亚型或预测患者预后。</a:t>
            </a:r>
            <a:endParaRPr lang="en-US" altLang="zh-CN" dirty="0"/>
          </a:p>
          <a:p>
            <a:pPr>
              <a:buFont typeface="Arial" panose="020B0604020202020204" pitchFamily="34" charset="0"/>
              <a:buChar char="•"/>
            </a:pPr>
            <a:endParaRPr lang="zh-CN" altLang="en-US" dirty="0"/>
          </a:p>
          <a:p>
            <a:pPr>
              <a:buFont typeface="Arial" panose="020B0604020202020204" pitchFamily="34" charset="0"/>
              <a:buChar char="•"/>
            </a:pPr>
            <a:r>
              <a:rPr lang="zh-CN" altLang="en-US" b="1" dirty="0"/>
              <a:t>特征提取与生物标志物发现</a:t>
            </a:r>
            <a:r>
              <a:rPr lang="zh-CN" altLang="en-US" dirty="0"/>
              <a:t>：通过卷积神经网络（</a:t>
            </a:r>
            <a:r>
              <a:rPr lang="en-US" altLang="zh-CN" dirty="0"/>
              <a:t>CNN</a:t>
            </a:r>
            <a:r>
              <a:rPr lang="zh-CN" altLang="en-US" dirty="0"/>
              <a:t>）或其他架构，从复杂的</a:t>
            </a:r>
            <a:r>
              <a:rPr lang="en-US" altLang="zh-CN" dirty="0"/>
              <a:t>bulk</a:t>
            </a:r>
            <a:r>
              <a:rPr lang="zh-CN" altLang="en-US" dirty="0"/>
              <a:t>数据中自动提取有用的特征，帮助鉴定潜在生物标志物。</a:t>
            </a:r>
            <a:endParaRPr lang="en-US" altLang="zh-CN" dirty="0"/>
          </a:p>
          <a:p>
            <a:pPr>
              <a:buFont typeface="Arial" panose="020B0604020202020204" pitchFamily="34" charset="0"/>
              <a:buChar char="•"/>
            </a:pPr>
            <a:endParaRPr lang="zh-CN" altLang="en-US" dirty="0"/>
          </a:p>
          <a:p>
            <a:pPr>
              <a:buFont typeface="Arial" panose="020B0604020202020204" pitchFamily="34" charset="0"/>
              <a:buChar char="•"/>
            </a:pPr>
            <a:r>
              <a:rPr lang="zh-CN" altLang="en-US" b="1" dirty="0"/>
              <a:t>数据整合与解卷积</a:t>
            </a:r>
            <a:r>
              <a:rPr lang="zh-CN" altLang="en-US" dirty="0"/>
              <a:t>：深度学习也用于将</a:t>
            </a:r>
            <a:r>
              <a:rPr lang="en-US" altLang="zh-CN" dirty="0"/>
              <a:t>bulk</a:t>
            </a:r>
            <a:r>
              <a:rPr lang="zh-CN" altLang="en-US" dirty="0"/>
              <a:t>数据解卷积为不同细胞类型的比例，并整合多组学数据，为更全面的生物学解释提供依据。</a:t>
            </a:r>
          </a:p>
        </p:txBody>
      </p:sp>
      <p:pic>
        <p:nvPicPr>
          <p:cNvPr id="3" name="Image 0" descr="preencoded.png">
            <a:extLst>
              <a:ext uri="{FF2B5EF4-FFF2-40B4-BE49-F238E27FC236}">
                <a16:creationId xmlns:a16="http://schemas.microsoft.com/office/drawing/2014/main" id="{3176E527-0F49-C6B6-3A12-8FF7BCFD23BC}"/>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A2E19E3C-8F3A-EB12-6CD2-11CB7F7DC87F}"/>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在转录组学的应用</a:t>
            </a:r>
            <a:endParaRPr lang="en-US" sz="2250" dirty="0"/>
          </a:p>
        </p:txBody>
      </p:sp>
      <p:sp>
        <p:nvSpPr>
          <p:cNvPr id="5" name="Text 2">
            <a:extLst>
              <a:ext uri="{FF2B5EF4-FFF2-40B4-BE49-F238E27FC236}">
                <a16:creationId xmlns:a16="http://schemas.microsoft.com/office/drawing/2014/main" id="{3C74A6AF-A13C-AB32-5D12-8C68DC084182}"/>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9" name="Text 5">
            <a:extLst>
              <a:ext uri="{FF2B5EF4-FFF2-40B4-BE49-F238E27FC236}">
                <a16:creationId xmlns:a16="http://schemas.microsoft.com/office/drawing/2014/main" id="{BAAB9B53-ED13-D0A2-0AB5-795487A02434}"/>
              </a:ext>
            </a:extLst>
          </p:cNvPr>
          <p:cNvSpPr/>
          <p:nvPr/>
        </p:nvSpPr>
        <p:spPr>
          <a:xfrm>
            <a:off x="876300" y="3418344"/>
            <a:ext cx="1009650" cy="6667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7" name="Text 13">
            <a:extLst>
              <a:ext uri="{FF2B5EF4-FFF2-40B4-BE49-F238E27FC236}">
                <a16:creationId xmlns:a16="http://schemas.microsoft.com/office/drawing/2014/main" id="{105CF365-D4B1-9D8D-0971-0F2168017262}"/>
              </a:ext>
            </a:extLst>
          </p:cNvPr>
          <p:cNvSpPr/>
          <p:nvPr/>
        </p:nvSpPr>
        <p:spPr>
          <a:xfrm>
            <a:off x="4724400" y="2901133"/>
            <a:ext cx="1038225" cy="571500"/>
          </a:xfrm>
          <a:prstGeom prst="rect">
            <a:avLst/>
          </a:prstGeom>
          <a:noFill/>
        </p:spPr>
        <p:txBody>
          <a:bodyPr vert="horz" wrap="square" lIns="0" tIns="0" rIns="0" bIns="0" rtlCol="0" anchor="ctr"/>
          <a:lstStyle/>
          <a:p>
            <a:pPr marL="0" indent="0" algn="ctr">
              <a:lnSpc>
                <a:spcPts val="1500"/>
              </a:lnSpc>
              <a:buNone/>
            </a:pPr>
            <a:endParaRPr lang="en-US" sz="1500" dirty="0"/>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C0B2B989-108E-ECB9-9177-7CFB218EE955}"/>
                  </a:ext>
                </a:extLst>
              </p14:cNvPr>
              <p14:cNvContentPartPr/>
              <p14:nvPr/>
            </p14:nvContentPartPr>
            <p14:xfrm>
              <a:off x="366840" y="719280"/>
              <a:ext cx="8520480" cy="3605400"/>
            </p14:xfrm>
          </p:contentPart>
        </mc:Choice>
        <mc:Fallback>
          <p:pic>
            <p:nvPicPr>
              <p:cNvPr id="6" name="墨迹 5">
                <a:extLst>
                  <a:ext uri="{FF2B5EF4-FFF2-40B4-BE49-F238E27FC236}">
                    <a16:creationId xmlns:a16="http://schemas.microsoft.com/office/drawing/2014/main" id="{C0B2B989-108E-ECB9-9177-7CFB218EE955}"/>
                  </a:ext>
                </a:extLst>
              </p:cNvPr>
              <p:cNvPicPr/>
              <p:nvPr/>
            </p:nvPicPr>
            <p:blipFill>
              <a:blip r:embed="rId5"/>
              <a:stretch>
                <a:fillRect/>
              </a:stretch>
            </p:blipFill>
            <p:spPr>
              <a:xfrm>
                <a:off x="357480" y="709920"/>
                <a:ext cx="8539200" cy="3624120"/>
              </a:xfrm>
              <a:prstGeom prst="rect">
                <a:avLst/>
              </a:prstGeom>
            </p:spPr>
          </p:pic>
        </mc:Fallback>
      </mc:AlternateContent>
    </p:spTree>
    <p:extLst>
      <p:ext uri="{BB962C8B-B14F-4D97-AF65-F5344CB8AC3E}">
        <p14:creationId xmlns:p14="http://schemas.microsoft.com/office/powerpoint/2010/main" val="1532794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74593-D2EB-5C34-5394-7E25AD33850C}"/>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28E8B5CF-75F8-83A7-854D-77E3002A2F74}"/>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AF49CFEA-277D-37AD-4B43-43435FE6FF99}"/>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在转录组学的应用</a:t>
            </a:r>
            <a:endParaRPr lang="en-US" sz="2250" dirty="0"/>
          </a:p>
        </p:txBody>
      </p:sp>
      <p:sp>
        <p:nvSpPr>
          <p:cNvPr id="5" name="Text 2">
            <a:extLst>
              <a:ext uri="{FF2B5EF4-FFF2-40B4-BE49-F238E27FC236}">
                <a16:creationId xmlns:a16="http://schemas.microsoft.com/office/drawing/2014/main" id="{A9DC23A5-218F-209B-4EDB-5583A701EAD9}"/>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9" name="Text 5">
            <a:extLst>
              <a:ext uri="{FF2B5EF4-FFF2-40B4-BE49-F238E27FC236}">
                <a16:creationId xmlns:a16="http://schemas.microsoft.com/office/drawing/2014/main" id="{914626E0-C264-D410-4DBE-8B04A7F145DE}"/>
              </a:ext>
            </a:extLst>
          </p:cNvPr>
          <p:cNvSpPr/>
          <p:nvPr/>
        </p:nvSpPr>
        <p:spPr>
          <a:xfrm>
            <a:off x="876300" y="3418344"/>
            <a:ext cx="1009650" cy="6667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7" name="Text 13">
            <a:extLst>
              <a:ext uri="{FF2B5EF4-FFF2-40B4-BE49-F238E27FC236}">
                <a16:creationId xmlns:a16="http://schemas.microsoft.com/office/drawing/2014/main" id="{4E6194FE-B102-FF53-665D-5C3A237698E8}"/>
              </a:ext>
            </a:extLst>
          </p:cNvPr>
          <p:cNvSpPr/>
          <p:nvPr/>
        </p:nvSpPr>
        <p:spPr>
          <a:xfrm>
            <a:off x="4724400" y="2901133"/>
            <a:ext cx="1038225" cy="571500"/>
          </a:xfrm>
          <a:prstGeom prst="rect">
            <a:avLst/>
          </a:prstGeom>
          <a:noFill/>
        </p:spPr>
        <p:txBody>
          <a:bodyPr vert="horz" wrap="square" lIns="0" tIns="0" rIns="0" bIns="0" rtlCol="0" anchor="ctr"/>
          <a:lstStyle/>
          <a:p>
            <a:pPr marL="0" indent="0" algn="ctr">
              <a:lnSpc>
                <a:spcPts val="1500"/>
              </a:lnSpc>
              <a:buNone/>
            </a:pPr>
            <a:endParaRPr lang="en-US" sz="1500" dirty="0"/>
          </a:p>
        </p:txBody>
      </p:sp>
      <p:sp>
        <p:nvSpPr>
          <p:cNvPr id="7" name="文本框 6">
            <a:extLst>
              <a:ext uri="{FF2B5EF4-FFF2-40B4-BE49-F238E27FC236}">
                <a16:creationId xmlns:a16="http://schemas.microsoft.com/office/drawing/2014/main" id="{BD8F23D4-317F-5327-848D-72E98A7D5AD9}"/>
              </a:ext>
            </a:extLst>
          </p:cNvPr>
          <p:cNvSpPr txBox="1"/>
          <p:nvPr/>
        </p:nvSpPr>
        <p:spPr>
          <a:xfrm>
            <a:off x="249381" y="1344996"/>
            <a:ext cx="8645237" cy="3416320"/>
          </a:xfrm>
          <a:prstGeom prst="rect">
            <a:avLst/>
          </a:prstGeom>
          <a:noFill/>
        </p:spPr>
        <p:txBody>
          <a:bodyPr wrap="square">
            <a:spAutoFit/>
          </a:bodyPr>
          <a:lstStyle/>
          <a:p>
            <a:r>
              <a:rPr lang="zh-CN" altLang="en-US" b="1" dirty="0"/>
              <a:t>单细胞数据分析</a:t>
            </a:r>
            <a:endParaRPr lang="en-US" altLang="zh-CN" b="1" dirty="0"/>
          </a:p>
          <a:p>
            <a:endParaRPr lang="zh-CN" altLang="en-US" b="1" dirty="0"/>
          </a:p>
          <a:p>
            <a:pPr>
              <a:buFont typeface="Arial" panose="020B0604020202020204" pitchFamily="34" charset="0"/>
              <a:buChar char="•"/>
            </a:pPr>
            <a:r>
              <a:rPr lang="zh-CN" altLang="en-US" b="1" dirty="0"/>
              <a:t>降维与可视化</a:t>
            </a:r>
            <a:r>
              <a:rPr lang="zh-CN" altLang="en-US" dirty="0"/>
              <a:t>：利用自编码器（</a:t>
            </a:r>
            <a:r>
              <a:rPr lang="en-US" altLang="zh-CN" dirty="0"/>
              <a:t>autoencoder</a:t>
            </a:r>
            <a:r>
              <a:rPr lang="zh-CN" altLang="en-US" dirty="0"/>
              <a:t>）、变分自编码器（</a:t>
            </a:r>
            <a:r>
              <a:rPr lang="en-US" altLang="zh-CN" dirty="0"/>
              <a:t>VAE</a:t>
            </a:r>
            <a:r>
              <a:rPr lang="zh-CN" altLang="en-US" dirty="0"/>
              <a:t>）等方法，将高维单细胞</a:t>
            </a:r>
            <a:r>
              <a:rPr lang="en-US" altLang="zh-CN" dirty="0"/>
              <a:t>RNA-seq</a:t>
            </a:r>
            <a:r>
              <a:rPr lang="zh-CN" altLang="en-US" dirty="0"/>
              <a:t>数据投影到低维空间，便于数据可视化与探索。</a:t>
            </a:r>
          </a:p>
          <a:p>
            <a:pPr>
              <a:buFont typeface="Arial" panose="020B0604020202020204" pitchFamily="34" charset="0"/>
              <a:buChar char="•"/>
            </a:pPr>
            <a:r>
              <a:rPr lang="zh-CN" altLang="en-US" b="1" dirty="0"/>
              <a:t>噪声去除与数据补全</a:t>
            </a:r>
            <a:r>
              <a:rPr lang="zh-CN" altLang="en-US" dirty="0"/>
              <a:t>：针对单细胞数据中普遍存在的</a:t>
            </a:r>
            <a:r>
              <a:rPr lang="en-US" altLang="zh-CN" dirty="0"/>
              <a:t>dropout</a:t>
            </a:r>
            <a:r>
              <a:rPr lang="zh-CN" altLang="en-US" dirty="0"/>
              <a:t>问题，深度学习模型能够进行去噪和缺失值补全，提高数据质量。</a:t>
            </a:r>
          </a:p>
          <a:p>
            <a:pPr>
              <a:buFont typeface="Arial" panose="020B0604020202020204" pitchFamily="34" charset="0"/>
              <a:buChar char="•"/>
            </a:pPr>
            <a:r>
              <a:rPr lang="zh-CN" altLang="en-US" b="1" dirty="0"/>
              <a:t>细胞聚类和细胞类型注释</a:t>
            </a:r>
            <a:r>
              <a:rPr lang="zh-CN" altLang="en-US" dirty="0"/>
              <a:t>：通过深度嵌入学习提取特征，再结合聚类算法，识别和注释不同细胞类型。</a:t>
            </a:r>
          </a:p>
          <a:p>
            <a:pPr>
              <a:buFont typeface="Arial" panose="020B0604020202020204" pitchFamily="34" charset="0"/>
              <a:buChar char="•"/>
            </a:pPr>
            <a:r>
              <a:rPr lang="zh-CN" altLang="en-US" b="1" dirty="0"/>
              <a:t>轨迹推断</a:t>
            </a:r>
            <a:r>
              <a:rPr lang="zh-CN" altLang="en-US" dirty="0"/>
              <a:t>：利用时间序列或动态模型，对细胞分化和状态转变过程进行建模，推断“伪时间”（</a:t>
            </a:r>
            <a:r>
              <a:rPr lang="en-US" altLang="zh-CN" dirty="0" err="1"/>
              <a:t>pseudotime</a:t>
            </a:r>
            <a:r>
              <a:rPr lang="zh-CN" altLang="en-US" dirty="0"/>
              <a:t>）。</a:t>
            </a:r>
          </a:p>
          <a:p>
            <a:pPr>
              <a:buFont typeface="Arial" panose="020B0604020202020204" pitchFamily="34" charset="0"/>
              <a:buChar char="•"/>
            </a:pPr>
            <a:r>
              <a:rPr lang="zh-CN" altLang="en-US" b="1" dirty="0"/>
              <a:t>多模态数据整合</a:t>
            </a:r>
            <a:r>
              <a:rPr lang="zh-CN" altLang="en-US" dirty="0"/>
              <a:t>：将不同单细胞数据（如</a:t>
            </a:r>
            <a:r>
              <a:rPr lang="en-US" altLang="zh-CN" dirty="0" err="1"/>
              <a:t>scRNA</a:t>
            </a:r>
            <a:r>
              <a:rPr lang="en-US" altLang="zh-CN" dirty="0"/>
              <a:t>-seq</a:t>
            </a:r>
            <a:r>
              <a:rPr lang="zh-CN" altLang="en-US" dirty="0"/>
              <a:t>与</a:t>
            </a:r>
            <a:r>
              <a:rPr lang="en-US" altLang="zh-CN" dirty="0" err="1"/>
              <a:t>scATAC</a:t>
            </a:r>
            <a:r>
              <a:rPr lang="en-US" altLang="zh-CN" dirty="0"/>
              <a:t>-seq</a:t>
            </a:r>
            <a:r>
              <a:rPr lang="zh-CN" altLang="en-US" dirty="0"/>
              <a:t>）通过深度学习方法整合，实现多组学数据的协同解析。</a:t>
            </a:r>
          </a:p>
        </p:txBody>
      </p:sp>
      <mc:AlternateContent xmlns:mc="http://schemas.openxmlformats.org/markup-compatibility/2006">
        <mc:Choice xmlns:p14="http://schemas.microsoft.com/office/powerpoint/2010/main" Requires="p14">
          <p:contentPart p14:bwMode="auto" r:id="rId4">
            <p14:nvContentPartPr>
              <p14:cNvPr id="2" name="墨迹 1">
                <a:extLst>
                  <a:ext uri="{FF2B5EF4-FFF2-40B4-BE49-F238E27FC236}">
                    <a16:creationId xmlns:a16="http://schemas.microsoft.com/office/drawing/2014/main" id="{7AD7EB99-457E-4762-5E32-6CB27ECEE93E}"/>
                  </a:ext>
                </a:extLst>
              </p14:cNvPr>
              <p14:cNvContentPartPr/>
              <p14:nvPr/>
            </p14:nvContentPartPr>
            <p14:xfrm>
              <a:off x="352440" y="1566720"/>
              <a:ext cx="6743880" cy="2910240"/>
            </p14:xfrm>
          </p:contentPart>
        </mc:Choice>
        <mc:Fallback>
          <p:pic>
            <p:nvPicPr>
              <p:cNvPr id="2" name="墨迹 1">
                <a:extLst>
                  <a:ext uri="{FF2B5EF4-FFF2-40B4-BE49-F238E27FC236}">
                    <a16:creationId xmlns:a16="http://schemas.microsoft.com/office/drawing/2014/main" id="{7AD7EB99-457E-4762-5E32-6CB27ECEE93E}"/>
                  </a:ext>
                </a:extLst>
              </p:cNvPr>
              <p:cNvPicPr/>
              <p:nvPr/>
            </p:nvPicPr>
            <p:blipFill>
              <a:blip r:embed="rId5"/>
              <a:stretch>
                <a:fillRect/>
              </a:stretch>
            </p:blipFill>
            <p:spPr>
              <a:xfrm>
                <a:off x="343080" y="1557360"/>
                <a:ext cx="6762600" cy="2928960"/>
              </a:xfrm>
              <a:prstGeom prst="rect">
                <a:avLst/>
              </a:prstGeom>
            </p:spPr>
          </p:pic>
        </mc:Fallback>
      </mc:AlternateContent>
    </p:spTree>
    <p:extLst>
      <p:ext uri="{BB962C8B-B14F-4D97-AF65-F5344CB8AC3E}">
        <p14:creationId xmlns:p14="http://schemas.microsoft.com/office/powerpoint/2010/main" val="13003482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21BB7-CC03-2809-1290-575F99D84269}"/>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A5D17613-BE45-4478-B06A-167011E0BB33}"/>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5A233BB0-7253-315C-9547-A5F30C2D05AF}"/>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在转录组学的应用</a:t>
            </a:r>
            <a:endParaRPr lang="en-US" sz="2250" dirty="0"/>
          </a:p>
        </p:txBody>
      </p:sp>
      <p:sp>
        <p:nvSpPr>
          <p:cNvPr id="5" name="Text 2">
            <a:extLst>
              <a:ext uri="{FF2B5EF4-FFF2-40B4-BE49-F238E27FC236}">
                <a16:creationId xmlns:a16="http://schemas.microsoft.com/office/drawing/2014/main" id="{8A728F2C-F045-FC20-C789-A4AED8D7527D}"/>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9" name="Text 5">
            <a:extLst>
              <a:ext uri="{FF2B5EF4-FFF2-40B4-BE49-F238E27FC236}">
                <a16:creationId xmlns:a16="http://schemas.microsoft.com/office/drawing/2014/main" id="{66D0A1FB-C973-4F5B-44FD-9B5E2BA2B497}"/>
              </a:ext>
            </a:extLst>
          </p:cNvPr>
          <p:cNvSpPr/>
          <p:nvPr/>
        </p:nvSpPr>
        <p:spPr>
          <a:xfrm>
            <a:off x="876300" y="3418344"/>
            <a:ext cx="1009650" cy="6667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7" name="Text 13">
            <a:extLst>
              <a:ext uri="{FF2B5EF4-FFF2-40B4-BE49-F238E27FC236}">
                <a16:creationId xmlns:a16="http://schemas.microsoft.com/office/drawing/2014/main" id="{B7FB1E8F-13BE-D8C7-C8A3-2F7E821037B5}"/>
              </a:ext>
            </a:extLst>
          </p:cNvPr>
          <p:cNvSpPr/>
          <p:nvPr/>
        </p:nvSpPr>
        <p:spPr>
          <a:xfrm>
            <a:off x="4724400" y="2901133"/>
            <a:ext cx="1038225" cy="571500"/>
          </a:xfrm>
          <a:prstGeom prst="rect">
            <a:avLst/>
          </a:prstGeom>
          <a:noFill/>
        </p:spPr>
        <p:txBody>
          <a:bodyPr vert="horz" wrap="square" lIns="0" tIns="0" rIns="0" bIns="0" rtlCol="0" anchor="ctr"/>
          <a:lstStyle/>
          <a:p>
            <a:pPr marL="0" indent="0" algn="ctr">
              <a:lnSpc>
                <a:spcPts val="1500"/>
              </a:lnSpc>
              <a:buNone/>
            </a:pPr>
            <a:endParaRPr lang="en-US" sz="1500" dirty="0"/>
          </a:p>
        </p:txBody>
      </p:sp>
      <p:pic>
        <p:nvPicPr>
          <p:cNvPr id="6" name="图片 5">
            <a:extLst>
              <a:ext uri="{FF2B5EF4-FFF2-40B4-BE49-F238E27FC236}">
                <a16:creationId xmlns:a16="http://schemas.microsoft.com/office/drawing/2014/main" id="{F980417E-7602-3834-A4EE-028D8DE9637A}"/>
              </a:ext>
            </a:extLst>
          </p:cNvPr>
          <p:cNvPicPr>
            <a:picLocks noChangeAspect="1"/>
          </p:cNvPicPr>
          <p:nvPr/>
        </p:nvPicPr>
        <p:blipFill>
          <a:blip r:embed="rId4"/>
          <a:stretch>
            <a:fillRect/>
          </a:stretch>
        </p:blipFill>
        <p:spPr>
          <a:xfrm>
            <a:off x="1444891" y="1381699"/>
            <a:ext cx="6121594" cy="3625607"/>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B080E992-13D6-BCC5-F8E1-A5630B65B6E0}"/>
                  </a:ext>
                </a:extLst>
              </p14:cNvPr>
              <p14:cNvContentPartPr/>
              <p14:nvPr/>
            </p14:nvContentPartPr>
            <p14:xfrm>
              <a:off x="2028960" y="2081160"/>
              <a:ext cx="1548000" cy="2767320"/>
            </p14:xfrm>
          </p:contentPart>
        </mc:Choice>
        <mc:Fallback>
          <p:pic>
            <p:nvPicPr>
              <p:cNvPr id="2" name="墨迹 1">
                <a:extLst>
                  <a:ext uri="{FF2B5EF4-FFF2-40B4-BE49-F238E27FC236}">
                    <a16:creationId xmlns:a16="http://schemas.microsoft.com/office/drawing/2014/main" id="{B080E992-13D6-BCC5-F8E1-A5630B65B6E0}"/>
                  </a:ext>
                </a:extLst>
              </p:cNvPr>
              <p:cNvPicPr/>
              <p:nvPr/>
            </p:nvPicPr>
            <p:blipFill>
              <a:blip r:embed="rId6"/>
              <a:stretch>
                <a:fillRect/>
              </a:stretch>
            </p:blipFill>
            <p:spPr>
              <a:xfrm>
                <a:off x="2019600" y="2071800"/>
                <a:ext cx="1566720" cy="2786040"/>
              </a:xfrm>
              <a:prstGeom prst="rect">
                <a:avLst/>
              </a:prstGeom>
            </p:spPr>
          </p:pic>
        </mc:Fallback>
      </mc:AlternateContent>
    </p:spTree>
    <p:extLst>
      <p:ext uri="{BB962C8B-B14F-4D97-AF65-F5344CB8AC3E}">
        <p14:creationId xmlns:p14="http://schemas.microsoft.com/office/powerpoint/2010/main" val="1369162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36CA8-1B86-3DB6-799E-682353E9746C}"/>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3725298-2206-E8AF-C14E-211A6076CE48}"/>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D70D9044-4091-55DA-1449-F194B28F26CB}"/>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在转录组学的应用</a:t>
            </a:r>
            <a:endParaRPr lang="en-US" sz="2250" dirty="0"/>
          </a:p>
        </p:txBody>
      </p:sp>
      <p:sp>
        <p:nvSpPr>
          <p:cNvPr id="5" name="Text 2">
            <a:extLst>
              <a:ext uri="{FF2B5EF4-FFF2-40B4-BE49-F238E27FC236}">
                <a16:creationId xmlns:a16="http://schemas.microsoft.com/office/drawing/2014/main" id="{15D9BA35-4D17-F074-AB73-9E3512C67458}"/>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9" name="Text 5">
            <a:extLst>
              <a:ext uri="{FF2B5EF4-FFF2-40B4-BE49-F238E27FC236}">
                <a16:creationId xmlns:a16="http://schemas.microsoft.com/office/drawing/2014/main" id="{EF84BDAE-F4AA-4797-9399-402E16BCBF20}"/>
              </a:ext>
            </a:extLst>
          </p:cNvPr>
          <p:cNvSpPr/>
          <p:nvPr/>
        </p:nvSpPr>
        <p:spPr>
          <a:xfrm>
            <a:off x="876300" y="3418344"/>
            <a:ext cx="1009650" cy="6667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7" name="Text 13">
            <a:extLst>
              <a:ext uri="{FF2B5EF4-FFF2-40B4-BE49-F238E27FC236}">
                <a16:creationId xmlns:a16="http://schemas.microsoft.com/office/drawing/2014/main" id="{41E69439-5CB6-2F34-AF21-8DA8CECF0B51}"/>
              </a:ext>
            </a:extLst>
          </p:cNvPr>
          <p:cNvSpPr/>
          <p:nvPr/>
        </p:nvSpPr>
        <p:spPr>
          <a:xfrm>
            <a:off x="4724400" y="2901133"/>
            <a:ext cx="1038225" cy="571500"/>
          </a:xfrm>
          <a:prstGeom prst="rect">
            <a:avLst/>
          </a:prstGeom>
          <a:noFill/>
        </p:spPr>
        <p:txBody>
          <a:bodyPr vert="horz" wrap="square" lIns="0" tIns="0" rIns="0" bIns="0" rtlCol="0" anchor="ctr"/>
          <a:lstStyle/>
          <a:p>
            <a:pPr marL="0" indent="0" algn="ctr">
              <a:lnSpc>
                <a:spcPts val="1500"/>
              </a:lnSpc>
              <a:buNone/>
            </a:pPr>
            <a:endParaRPr lang="en-US" sz="1500" dirty="0"/>
          </a:p>
        </p:txBody>
      </p:sp>
      <p:pic>
        <p:nvPicPr>
          <p:cNvPr id="7" name="图片 6">
            <a:extLst>
              <a:ext uri="{FF2B5EF4-FFF2-40B4-BE49-F238E27FC236}">
                <a16:creationId xmlns:a16="http://schemas.microsoft.com/office/drawing/2014/main" id="{CE4419F3-7A38-0BCE-62A1-2DC7A552A54B}"/>
              </a:ext>
            </a:extLst>
          </p:cNvPr>
          <p:cNvPicPr>
            <a:picLocks noChangeAspect="1"/>
          </p:cNvPicPr>
          <p:nvPr/>
        </p:nvPicPr>
        <p:blipFill>
          <a:blip r:embed="rId4"/>
          <a:stretch>
            <a:fillRect/>
          </a:stretch>
        </p:blipFill>
        <p:spPr>
          <a:xfrm>
            <a:off x="876300" y="2615383"/>
            <a:ext cx="7465818" cy="679464"/>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CD050FCA-1F9C-DE9F-D7E8-73719A760F23}"/>
                  </a:ext>
                </a:extLst>
              </p14:cNvPr>
              <p14:cNvContentPartPr/>
              <p14:nvPr/>
            </p14:nvContentPartPr>
            <p14:xfrm>
              <a:off x="1514520" y="2752560"/>
              <a:ext cx="1919520" cy="529200"/>
            </p14:xfrm>
          </p:contentPart>
        </mc:Choice>
        <mc:Fallback>
          <p:pic>
            <p:nvPicPr>
              <p:cNvPr id="2" name="墨迹 1">
                <a:extLst>
                  <a:ext uri="{FF2B5EF4-FFF2-40B4-BE49-F238E27FC236}">
                    <a16:creationId xmlns:a16="http://schemas.microsoft.com/office/drawing/2014/main" id="{CD050FCA-1F9C-DE9F-D7E8-73719A760F23}"/>
                  </a:ext>
                </a:extLst>
              </p:cNvPr>
              <p:cNvPicPr/>
              <p:nvPr/>
            </p:nvPicPr>
            <p:blipFill>
              <a:blip r:embed="rId6"/>
              <a:stretch>
                <a:fillRect/>
              </a:stretch>
            </p:blipFill>
            <p:spPr>
              <a:xfrm>
                <a:off x="1505160" y="2743200"/>
                <a:ext cx="1938240" cy="547920"/>
              </a:xfrm>
              <a:prstGeom prst="rect">
                <a:avLst/>
              </a:prstGeom>
            </p:spPr>
          </p:pic>
        </mc:Fallback>
      </mc:AlternateContent>
    </p:spTree>
    <p:extLst>
      <p:ext uri="{BB962C8B-B14F-4D97-AF65-F5344CB8AC3E}">
        <p14:creationId xmlns:p14="http://schemas.microsoft.com/office/powerpoint/2010/main" val="3025815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224E7-4605-AB31-7EC9-6BD11C48D8BF}"/>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0713681E-A07B-A84A-4762-A413903AF782}"/>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77DCE7D3-6C68-260B-034B-8BA2262D82CC}"/>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在转录组学的应用</a:t>
            </a:r>
            <a:endParaRPr lang="en-US" sz="2250" dirty="0"/>
          </a:p>
        </p:txBody>
      </p:sp>
      <p:sp>
        <p:nvSpPr>
          <p:cNvPr id="5" name="Text 2">
            <a:extLst>
              <a:ext uri="{FF2B5EF4-FFF2-40B4-BE49-F238E27FC236}">
                <a16:creationId xmlns:a16="http://schemas.microsoft.com/office/drawing/2014/main" id="{8E7F615A-BB4B-094A-333E-C6AF81BC977A}"/>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9" name="Text 5">
            <a:extLst>
              <a:ext uri="{FF2B5EF4-FFF2-40B4-BE49-F238E27FC236}">
                <a16:creationId xmlns:a16="http://schemas.microsoft.com/office/drawing/2014/main" id="{B077103E-031A-C4D9-D062-130333623AFB}"/>
              </a:ext>
            </a:extLst>
          </p:cNvPr>
          <p:cNvSpPr/>
          <p:nvPr/>
        </p:nvSpPr>
        <p:spPr>
          <a:xfrm>
            <a:off x="876300" y="3418344"/>
            <a:ext cx="1009650" cy="6667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7" name="Text 13">
            <a:extLst>
              <a:ext uri="{FF2B5EF4-FFF2-40B4-BE49-F238E27FC236}">
                <a16:creationId xmlns:a16="http://schemas.microsoft.com/office/drawing/2014/main" id="{03741381-4D9F-0684-CFF8-422929AB926C}"/>
              </a:ext>
            </a:extLst>
          </p:cNvPr>
          <p:cNvSpPr/>
          <p:nvPr/>
        </p:nvSpPr>
        <p:spPr>
          <a:xfrm>
            <a:off x="4724400" y="2901133"/>
            <a:ext cx="1038225" cy="571500"/>
          </a:xfrm>
          <a:prstGeom prst="rect">
            <a:avLst/>
          </a:prstGeom>
          <a:noFill/>
        </p:spPr>
        <p:txBody>
          <a:bodyPr vert="horz" wrap="square" lIns="0" tIns="0" rIns="0" bIns="0" rtlCol="0" anchor="ctr"/>
          <a:lstStyle/>
          <a:p>
            <a:pPr marL="0" indent="0" algn="ctr">
              <a:lnSpc>
                <a:spcPts val="1500"/>
              </a:lnSpc>
              <a:buNone/>
            </a:pPr>
            <a:endParaRPr lang="en-US" sz="1500" dirty="0"/>
          </a:p>
        </p:txBody>
      </p:sp>
      <p:pic>
        <p:nvPicPr>
          <p:cNvPr id="6" name="图片 5">
            <a:extLst>
              <a:ext uri="{FF2B5EF4-FFF2-40B4-BE49-F238E27FC236}">
                <a16:creationId xmlns:a16="http://schemas.microsoft.com/office/drawing/2014/main" id="{4484D653-FC82-2CB2-6C92-ABC5C6F6A792}"/>
              </a:ext>
            </a:extLst>
          </p:cNvPr>
          <p:cNvPicPr>
            <a:picLocks noChangeAspect="1"/>
          </p:cNvPicPr>
          <p:nvPr/>
        </p:nvPicPr>
        <p:blipFill>
          <a:blip r:embed="rId4"/>
          <a:stretch>
            <a:fillRect/>
          </a:stretch>
        </p:blipFill>
        <p:spPr>
          <a:xfrm>
            <a:off x="280987" y="2203906"/>
            <a:ext cx="8582025" cy="1857375"/>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95D2CED6-0394-11B8-4043-73AADAC50FE6}"/>
                  </a:ext>
                </a:extLst>
              </p14:cNvPr>
              <p14:cNvContentPartPr/>
              <p14:nvPr/>
            </p14:nvContentPartPr>
            <p14:xfrm>
              <a:off x="419040" y="2824200"/>
              <a:ext cx="2791080" cy="966960"/>
            </p14:xfrm>
          </p:contentPart>
        </mc:Choice>
        <mc:Fallback>
          <p:pic>
            <p:nvPicPr>
              <p:cNvPr id="2" name="墨迹 1">
                <a:extLst>
                  <a:ext uri="{FF2B5EF4-FFF2-40B4-BE49-F238E27FC236}">
                    <a16:creationId xmlns:a16="http://schemas.microsoft.com/office/drawing/2014/main" id="{95D2CED6-0394-11B8-4043-73AADAC50FE6}"/>
                  </a:ext>
                </a:extLst>
              </p:cNvPr>
              <p:cNvPicPr/>
              <p:nvPr/>
            </p:nvPicPr>
            <p:blipFill>
              <a:blip r:embed="rId6"/>
              <a:stretch>
                <a:fillRect/>
              </a:stretch>
            </p:blipFill>
            <p:spPr>
              <a:xfrm>
                <a:off x="409680" y="2814840"/>
                <a:ext cx="2809800" cy="985680"/>
              </a:xfrm>
              <a:prstGeom prst="rect">
                <a:avLst/>
              </a:prstGeom>
            </p:spPr>
          </p:pic>
        </mc:Fallback>
      </mc:AlternateContent>
    </p:spTree>
    <p:extLst>
      <p:ext uri="{BB962C8B-B14F-4D97-AF65-F5344CB8AC3E}">
        <p14:creationId xmlns:p14="http://schemas.microsoft.com/office/powerpoint/2010/main" val="2871396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23982-8F1C-12CC-BD2D-EFCBB50B5F19}"/>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09D1FE3-605B-E13A-1B9B-A0E10694B460}"/>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0C53C12D-A035-B5EB-AF32-AE9E09807815}"/>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在转录组学的应用</a:t>
            </a:r>
            <a:endParaRPr lang="en-US" sz="2250" dirty="0"/>
          </a:p>
        </p:txBody>
      </p:sp>
      <p:sp>
        <p:nvSpPr>
          <p:cNvPr id="5" name="Text 2">
            <a:extLst>
              <a:ext uri="{FF2B5EF4-FFF2-40B4-BE49-F238E27FC236}">
                <a16:creationId xmlns:a16="http://schemas.microsoft.com/office/drawing/2014/main" id="{9745BF99-1086-2CE6-CE40-1E459DB745F0}"/>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9" name="Text 5">
            <a:extLst>
              <a:ext uri="{FF2B5EF4-FFF2-40B4-BE49-F238E27FC236}">
                <a16:creationId xmlns:a16="http://schemas.microsoft.com/office/drawing/2014/main" id="{F1BCD491-ECF9-4AEE-761F-71123FB81276}"/>
              </a:ext>
            </a:extLst>
          </p:cNvPr>
          <p:cNvSpPr/>
          <p:nvPr/>
        </p:nvSpPr>
        <p:spPr>
          <a:xfrm>
            <a:off x="876300" y="3418344"/>
            <a:ext cx="1009650" cy="6667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7" name="Text 13">
            <a:extLst>
              <a:ext uri="{FF2B5EF4-FFF2-40B4-BE49-F238E27FC236}">
                <a16:creationId xmlns:a16="http://schemas.microsoft.com/office/drawing/2014/main" id="{4D3736CF-74EC-CC3F-E7D6-4C1D22236085}"/>
              </a:ext>
            </a:extLst>
          </p:cNvPr>
          <p:cNvSpPr/>
          <p:nvPr/>
        </p:nvSpPr>
        <p:spPr>
          <a:xfrm>
            <a:off x="4724400" y="2901133"/>
            <a:ext cx="1038225" cy="571500"/>
          </a:xfrm>
          <a:prstGeom prst="rect">
            <a:avLst/>
          </a:prstGeom>
          <a:noFill/>
        </p:spPr>
        <p:txBody>
          <a:bodyPr vert="horz" wrap="square" lIns="0" tIns="0" rIns="0" bIns="0" rtlCol="0" anchor="ctr"/>
          <a:lstStyle/>
          <a:p>
            <a:pPr marL="0" indent="0" algn="ctr">
              <a:lnSpc>
                <a:spcPts val="1500"/>
              </a:lnSpc>
              <a:buNone/>
            </a:pPr>
            <a:endParaRPr lang="en-US" sz="1500" dirty="0"/>
          </a:p>
        </p:txBody>
      </p:sp>
      <p:pic>
        <p:nvPicPr>
          <p:cNvPr id="7" name="图片 6">
            <a:extLst>
              <a:ext uri="{FF2B5EF4-FFF2-40B4-BE49-F238E27FC236}">
                <a16:creationId xmlns:a16="http://schemas.microsoft.com/office/drawing/2014/main" id="{9347CDEA-6FB5-2042-3FD9-E14F1EF6BCBA}"/>
              </a:ext>
            </a:extLst>
          </p:cNvPr>
          <p:cNvPicPr>
            <a:picLocks noChangeAspect="1"/>
          </p:cNvPicPr>
          <p:nvPr/>
        </p:nvPicPr>
        <p:blipFill>
          <a:blip r:embed="rId4"/>
          <a:stretch>
            <a:fillRect/>
          </a:stretch>
        </p:blipFill>
        <p:spPr>
          <a:xfrm>
            <a:off x="419100" y="1918156"/>
            <a:ext cx="8610600" cy="1895475"/>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B1FCD59B-644C-807E-0028-196E47E99280}"/>
                  </a:ext>
                </a:extLst>
              </p14:cNvPr>
              <p14:cNvContentPartPr/>
              <p14:nvPr/>
            </p14:nvContentPartPr>
            <p14:xfrm>
              <a:off x="1224000" y="2228760"/>
              <a:ext cx="924120" cy="1519560"/>
            </p14:xfrm>
          </p:contentPart>
        </mc:Choice>
        <mc:Fallback>
          <p:pic>
            <p:nvPicPr>
              <p:cNvPr id="2" name="墨迹 1">
                <a:extLst>
                  <a:ext uri="{FF2B5EF4-FFF2-40B4-BE49-F238E27FC236}">
                    <a16:creationId xmlns:a16="http://schemas.microsoft.com/office/drawing/2014/main" id="{B1FCD59B-644C-807E-0028-196E47E99280}"/>
                  </a:ext>
                </a:extLst>
              </p:cNvPr>
              <p:cNvPicPr/>
              <p:nvPr/>
            </p:nvPicPr>
            <p:blipFill>
              <a:blip r:embed="rId6"/>
              <a:stretch>
                <a:fillRect/>
              </a:stretch>
            </p:blipFill>
            <p:spPr>
              <a:xfrm>
                <a:off x="1214640" y="2219400"/>
                <a:ext cx="942840" cy="1538280"/>
              </a:xfrm>
              <a:prstGeom prst="rect">
                <a:avLst/>
              </a:prstGeom>
            </p:spPr>
          </p:pic>
        </mc:Fallback>
      </mc:AlternateContent>
    </p:spTree>
    <p:extLst>
      <p:ext uri="{BB962C8B-B14F-4D97-AF65-F5344CB8AC3E}">
        <p14:creationId xmlns:p14="http://schemas.microsoft.com/office/powerpoint/2010/main" val="2827179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5CC5B-F943-4B7A-459B-C1F5D3B924B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5864DABF-BEFD-B7F1-2515-47A722ABF937}"/>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20C34473-D90D-8D78-D62C-1E831F072666}"/>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在转录组学的应用</a:t>
            </a:r>
            <a:endParaRPr lang="en-US" sz="2250" dirty="0"/>
          </a:p>
        </p:txBody>
      </p:sp>
      <p:sp>
        <p:nvSpPr>
          <p:cNvPr id="5" name="Text 2">
            <a:extLst>
              <a:ext uri="{FF2B5EF4-FFF2-40B4-BE49-F238E27FC236}">
                <a16:creationId xmlns:a16="http://schemas.microsoft.com/office/drawing/2014/main" id="{4524F63C-7A32-A055-CF0A-E711F1987126}"/>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9" name="Text 5">
            <a:extLst>
              <a:ext uri="{FF2B5EF4-FFF2-40B4-BE49-F238E27FC236}">
                <a16:creationId xmlns:a16="http://schemas.microsoft.com/office/drawing/2014/main" id="{F3C62247-D77E-3F2F-4AAD-2DB68165A952}"/>
              </a:ext>
            </a:extLst>
          </p:cNvPr>
          <p:cNvSpPr/>
          <p:nvPr/>
        </p:nvSpPr>
        <p:spPr>
          <a:xfrm>
            <a:off x="876300" y="3418344"/>
            <a:ext cx="1009650" cy="6667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7" name="Text 13">
            <a:extLst>
              <a:ext uri="{FF2B5EF4-FFF2-40B4-BE49-F238E27FC236}">
                <a16:creationId xmlns:a16="http://schemas.microsoft.com/office/drawing/2014/main" id="{0B4D5FC5-55C5-AFCF-1B7C-1045A4888795}"/>
              </a:ext>
            </a:extLst>
          </p:cNvPr>
          <p:cNvSpPr/>
          <p:nvPr/>
        </p:nvSpPr>
        <p:spPr>
          <a:xfrm>
            <a:off x="4724400" y="2901133"/>
            <a:ext cx="1038225" cy="571500"/>
          </a:xfrm>
          <a:prstGeom prst="rect">
            <a:avLst/>
          </a:prstGeom>
          <a:noFill/>
        </p:spPr>
        <p:txBody>
          <a:bodyPr vert="horz" wrap="square" lIns="0" tIns="0" rIns="0" bIns="0" rtlCol="0" anchor="ctr"/>
          <a:lstStyle/>
          <a:p>
            <a:pPr marL="0" indent="0" algn="ctr">
              <a:lnSpc>
                <a:spcPts val="1500"/>
              </a:lnSpc>
              <a:buNone/>
            </a:pPr>
            <a:endParaRPr lang="en-US" sz="1500" dirty="0"/>
          </a:p>
        </p:txBody>
      </p:sp>
      <p:pic>
        <p:nvPicPr>
          <p:cNvPr id="12" name="图片 11">
            <a:extLst>
              <a:ext uri="{FF2B5EF4-FFF2-40B4-BE49-F238E27FC236}">
                <a16:creationId xmlns:a16="http://schemas.microsoft.com/office/drawing/2014/main" id="{B29DCEC5-FC62-008D-CA19-C6C7933C60E1}"/>
              </a:ext>
            </a:extLst>
          </p:cNvPr>
          <p:cNvPicPr>
            <a:picLocks noChangeAspect="1"/>
          </p:cNvPicPr>
          <p:nvPr/>
        </p:nvPicPr>
        <p:blipFill>
          <a:blip r:embed="rId4"/>
          <a:stretch>
            <a:fillRect/>
          </a:stretch>
        </p:blipFill>
        <p:spPr>
          <a:xfrm>
            <a:off x="876300" y="2911789"/>
            <a:ext cx="6894428" cy="1272817"/>
          </a:xfrm>
          <a:prstGeom prst="rect">
            <a:avLst/>
          </a:prstGeom>
        </p:spPr>
      </p:pic>
      <p:pic>
        <p:nvPicPr>
          <p:cNvPr id="14" name="图片 13">
            <a:extLst>
              <a:ext uri="{FF2B5EF4-FFF2-40B4-BE49-F238E27FC236}">
                <a16:creationId xmlns:a16="http://schemas.microsoft.com/office/drawing/2014/main" id="{93820B1B-7C07-8431-DE89-0DBEBA13332D}"/>
              </a:ext>
            </a:extLst>
          </p:cNvPr>
          <p:cNvPicPr>
            <a:picLocks noChangeAspect="1"/>
          </p:cNvPicPr>
          <p:nvPr/>
        </p:nvPicPr>
        <p:blipFill>
          <a:blip r:embed="rId5"/>
          <a:stretch>
            <a:fillRect/>
          </a:stretch>
        </p:blipFill>
        <p:spPr>
          <a:xfrm>
            <a:off x="903866" y="2196838"/>
            <a:ext cx="6839295" cy="749823"/>
          </a:xfrm>
          <a:prstGeom prst="rect">
            <a:avLst/>
          </a:prstGeom>
        </p:spPr>
      </p:pic>
      <mc:AlternateContent xmlns:mc="http://schemas.openxmlformats.org/markup-compatibility/2006">
        <mc:Choice xmlns:p14="http://schemas.microsoft.com/office/powerpoint/2010/main" Requires="p14">
          <p:contentPart p14:bwMode="auto" r:id="rId6">
            <p14:nvContentPartPr>
              <p14:cNvPr id="2" name="墨迹 1">
                <a:extLst>
                  <a:ext uri="{FF2B5EF4-FFF2-40B4-BE49-F238E27FC236}">
                    <a16:creationId xmlns:a16="http://schemas.microsoft.com/office/drawing/2014/main" id="{C129CF16-83DD-37A3-C3D2-B9AB4330294B}"/>
                  </a:ext>
                </a:extLst>
              </p14:cNvPr>
              <p14:cNvContentPartPr/>
              <p14:nvPr/>
            </p14:nvContentPartPr>
            <p14:xfrm>
              <a:off x="1428840" y="2490840"/>
              <a:ext cx="876600" cy="1833840"/>
            </p14:xfrm>
          </p:contentPart>
        </mc:Choice>
        <mc:Fallback>
          <p:pic>
            <p:nvPicPr>
              <p:cNvPr id="2" name="墨迹 1">
                <a:extLst>
                  <a:ext uri="{FF2B5EF4-FFF2-40B4-BE49-F238E27FC236}">
                    <a16:creationId xmlns:a16="http://schemas.microsoft.com/office/drawing/2014/main" id="{C129CF16-83DD-37A3-C3D2-B9AB4330294B}"/>
                  </a:ext>
                </a:extLst>
              </p:cNvPr>
              <p:cNvPicPr/>
              <p:nvPr/>
            </p:nvPicPr>
            <p:blipFill>
              <a:blip r:embed="rId7"/>
              <a:stretch>
                <a:fillRect/>
              </a:stretch>
            </p:blipFill>
            <p:spPr>
              <a:xfrm>
                <a:off x="1419480" y="2481480"/>
                <a:ext cx="895320" cy="1852560"/>
              </a:xfrm>
              <a:prstGeom prst="rect">
                <a:avLst/>
              </a:prstGeom>
            </p:spPr>
          </p:pic>
        </mc:Fallback>
      </mc:AlternateContent>
    </p:spTree>
    <p:extLst>
      <p:ext uri="{BB962C8B-B14F-4D97-AF65-F5344CB8AC3E}">
        <p14:creationId xmlns:p14="http://schemas.microsoft.com/office/powerpoint/2010/main" val="3911217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27431-8C2E-9D75-C942-CF83BC1E5E6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F731F432-1034-6D03-5D32-D928C355CBE9}"/>
              </a:ext>
            </a:extLst>
          </p:cNvPr>
          <p:cNvPicPr>
            <a:picLocks noChangeAspect="1"/>
          </p:cNvPicPr>
          <p:nvPr/>
        </p:nvPicPr>
        <p:blipFill>
          <a:blip r:embed="rId3"/>
          <a:srcRect t="3571" b="3571"/>
          <a:stretch>
            <a:fillRect/>
          </a:stretch>
        </p:blipFill>
        <p:spPr>
          <a:xfrm>
            <a:off x="0" y="0"/>
            <a:ext cx="9144000" cy="1238250"/>
          </a:xfrm>
          <a:prstGeom prst="rect">
            <a:avLst/>
          </a:prstGeom>
        </p:spPr>
      </p:pic>
      <p:sp>
        <p:nvSpPr>
          <p:cNvPr id="4" name="Text 1">
            <a:extLst>
              <a:ext uri="{FF2B5EF4-FFF2-40B4-BE49-F238E27FC236}">
                <a16:creationId xmlns:a16="http://schemas.microsoft.com/office/drawing/2014/main" id="{4A82C4A1-597A-A7E3-DEF2-FB4B84DF7526}"/>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深度学习</a:t>
            </a:r>
            <a:r>
              <a:rPr lang="zh-CN" alt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在转录组学的应用</a:t>
            </a:r>
            <a:endParaRPr lang="en-US" sz="2250" dirty="0"/>
          </a:p>
        </p:txBody>
      </p:sp>
      <p:sp>
        <p:nvSpPr>
          <p:cNvPr id="5" name="Text 2">
            <a:extLst>
              <a:ext uri="{FF2B5EF4-FFF2-40B4-BE49-F238E27FC236}">
                <a16:creationId xmlns:a16="http://schemas.microsoft.com/office/drawing/2014/main" id="{DECD5338-A4E3-584E-E640-1C3BEA95E76D}"/>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9" name="Text 5">
            <a:extLst>
              <a:ext uri="{FF2B5EF4-FFF2-40B4-BE49-F238E27FC236}">
                <a16:creationId xmlns:a16="http://schemas.microsoft.com/office/drawing/2014/main" id="{D347AAE8-293D-EC8D-0CF0-54431F3019BA}"/>
              </a:ext>
            </a:extLst>
          </p:cNvPr>
          <p:cNvSpPr/>
          <p:nvPr/>
        </p:nvSpPr>
        <p:spPr>
          <a:xfrm>
            <a:off x="876300" y="3418344"/>
            <a:ext cx="1009650" cy="6667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17" name="Text 13">
            <a:extLst>
              <a:ext uri="{FF2B5EF4-FFF2-40B4-BE49-F238E27FC236}">
                <a16:creationId xmlns:a16="http://schemas.microsoft.com/office/drawing/2014/main" id="{844C9588-392A-8253-A328-C628EF661024}"/>
              </a:ext>
            </a:extLst>
          </p:cNvPr>
          <p:cNvSpPr/>
          <p:nvPr/>
        </p:nvSpPr>
        <p:spPr>
          <a:xfrm>
            <a:off x="4724400" y="2901133"/>
            <a:ext cx="1038225" cy="571500"/>
          </a:xfrm>
          <a:prstGeom prst="rect">
            <a:avLst/>
          </a:prstGeom>
          <a:noFill/>
        </p:spPr>
        <p:txBody>
          <a:bodyPr vert="horz" wrap="square" lIns="0" tIns="0" rIns="0" bIns="0" rtlCol="0" anchor="ctr"/>
          <a:lstStyle/>
          <a:p>
            <a:pPr marL="0" indent="0" algn="ctr">
              <a:lnSpc>
                <a:spcPts val="1500"/>
              </a:lnSpc>
              <a:buNone/>
            </a:pPr>
            <a:endParaRPr lang="en-US" sz="1500" dirty="0"/>
          </a:p>
        </p:txBody>
      </p:sp>
      <p:pic>
        <p:nvPicPr>
          <p:cNvPr id="6" name="图片 5">
            <a:extLst>
              <a:ext uri="{FF2B5EF4-FFF2-40B4-BE49-F238E27FC236}">
                <a16:creationId xmlns:a16="http://schemas.microsoft.com/office/drawing/2014/main" id="{6AE739B6-B765-BF11-13C1-DD8348D0DF06}"/>
              </a:ext>
            </a:extLst>
          </p:cNvPr>
          <p:cNvPicPr>
            <a:picLocks noChangeAspect="1"/>
          </p:cNvPicPr>
          <p:nvPr/>
        </p:nvPicPr>
        <p:blipFill>
          <a:blip r:embed="rId4"/>
          <a:stretch>
            <a:fillRect/>
          </a:stretch>
        </p:blipFill>
        <p:spPr>
          <a:xfrm>
            <a:off x="329522" y="2105642"/>
            <a:ext cx="8610600" cy="1895475"/>
          </a:xfrm>
          <a:prstGeom prst="rect">
            <a:avLst/>
          </a:prstGeom>
        </p:spPr>
      </p:pic>
      <mc:AlternateContent xmlns:mc="http://schemas.openxmlformats.org/markup-compatibility/2006">
        <mc:Choice xmlns:p14="http://schemas.microsoft.com/office/powerpoint/2010/main" Requires="p14">
          <p:contentPart p14:bwMode="auto" r:id="rId5">
            <p14:nvContentPartPr>
              <p14:cNvPr id="2" name="墨迹 1">
                <a:extLst>
                  <a:ext uri="{FF2B5EF4-FFF2-40B4-BE49-F238E27FC236}">
                    <a16:creationId xmlns:a16="http://schemas.microsoft.com/office/drawing/2014/main" id="{A86A09C8-8F62-EA4A-FDC5-7E31D6636E01}"/>
                  </a:ext>
                </a:extLst>
              </p14:cNvPr>
              <p14:cNvContentPartPr/>
              <p14:nvPr/>
            </p14:nvContentPartPr>
            <p14:xfrm>
              <a:off x="428760" y="2614680"/>
              <a:ext cx="2143440" cy="643320"/>
            </p14:xfrm>
          </p:contentPart>
        </mc:Choice>
        <mc:Fallback>
          <p:pic>
            <p:nvPicPr>
              <p:cNvPr id="2" name="墨迹 1">
                <a:extLst>
                  <a:ext uri="{FF2B5EF4-FFF2-40B4-BE49-F238E27FC236}">
                    <a16:creationId xmlns:a16="http://schemas.microsoft.com/office/drawing/2014/main" id="{A86A09C8-8F62-EA4A-FDC5-7E31D6636E01}"/>
                  </a:ext>
                </a:extLst>
              </p:cNvPr>
              <p:cNvPicPr/>
              <p:nvPr/>
            </p:nvPicPr>
            <p:blipFill>
              <a:blip r:embed="rId6"/>
              <a:stretch>
                <a:fillRect/>
              </a:stretch>
            </p:blipFill>
            <p:spPr>
              <a:xfrm>
                <a:off x="419400" y="2605320"/>
                <a:ext cx="2162160" cy="662040"/>
              </a:xfrm>
              <a:prstGeom prst="rect">
                <a:avLst/>
              </a:prstGeom>
            </p:spPr>
          </p:pic>
        </mc:Fallback>
      </mc:AlternateContent>
    </p:spTree>
    <p:extLst>
      <p:ext uri="{BB962C8B-B14F-4D97-AF65-F5344CB8AC3E}">
        <p14:creationId xmlns:p14="http://schemas.microsoft.com/office/powerpoint/2010/main" val="1792722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a:fillRect/>
          </a:stretch>
        </p:blipFill>
        <p:spPr>
          <a:xfrm>
            <a:off x="0" y="0"/>
            <a:ext cx="9144000" cy="5143500"/>
          </a:xfrm>
          <a:prstGeom prst="rect">
            <a:avLst/>
          </a:prstGeom>
        </p:spPr>
      </p:pic>
      <p:sp>
        <p:nvSpPr>
          <p:cNvPr id="3" name="Text 0"/>
          <p:cNvSpPr/>
          <p:nvPr/>
        </p:nvSpPr>
        <p:spPr>
          <a:xfrm>
            <a:off x="571500" y="2647950"/>
            <a:ext cx="4762500" cy="1333500"/>
          </a:xfrm>
          <a:prstGeom prst="rect">
            <a:avLst/>
          </a:prstGeom>
          <a:noFill/>
        </p:spPr>
        <p:txBody>
          <a:bodyPr vert="horz" wrap="square" lIns="0" tIns="0" rIns="0" bIns="0" rtlCol="0" anchor="ctr"/>
          <a:lstStyle/>
          <a:p>
            <a:pPr marL="0" indent="0" algn="l">
              <a:lnSpc>
                <a:spcPts val="5250"/>
              </a:lnSpc>
              <a:buNone/>
            </a:pPr>
            <a:r>
              <a:rPr lang="en-US" sz="37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Jupyter Notebook 安装与使用</a:t>
            </a:r>
            <a:endParaRPr lang="en-US" sz="3750" dirty="0"/>
          </a:p>
        </p:txBody>
      </p:sp>
      <p:sp>
        <p:nvSpPr>
          <p:cNvPr id="4" name="Shape 1"/>
          <p:cNvSpPr/>
          <p:nvPr/>
        </p:nvSpPr>
        <p:spPr>
          <a:xfrm>
            <a:off x="571500" y="4157662"/>
            <a:ext cx="4762500" cy="14288"/>
          </a:xfrm>
          <a:prstGeom prst="rect">
            <a:avLst/>
          </a:prstGeom>
          <a:solidFill>
            <a:srgbClr val="666666">
              <a:alpha val="30000"/>
            </a:srgbClr>
          </a:solidFill>
        </p:spPr>
      </p:sp>
      <p:sp>
        <p:nvSpPr>
          <p:cNvPr id="5" name="Text 2"/>
          <p:cNvSpPr/>
          <p:nvPr/>
        </p:nvSpPr>
        <p:spPr>
          <a:xfrm>
            <a:off x="571500" y="4362450"/>
            <a:ext cx="4762500" cy="209550"/>
          </a:xfrm>
          <a:prstGeom prst="rect">
            <a:avLst/>
          </a:prstGeom>
          <a:noFill/>
        </p:spPr>
        <p:txBody>
          <a:bodyPr vert="horz" wrap="square" lIns="0" tIns="0" rIns="0" bIns="0" rtlCol="0" anchor="ctr"/>
          <a:lstStyle/>
          <a:p>
            <a:pPr marL="0" indent="0" algn="l">
              <a:lnSpc>
                <a:spcPts val="1650"/>
              </a:lnSpc>
              <a:buNone/>
            </a:pPr>
            <a:endParaRPr lang="en-US" sz="1050" dirty="0"/>
          </a:p>
        </p:txBody>
      </p:sp>
      <p:sp>
        <p:nvSpPr>
          <p:cNvPr id="6" name="Text 3"/>
          <p:cNvSpPr/>
          <p:nvPr/>
        </p:nvSpPr>
        <p:spPr>
          <a:xfrm>
            <a:off x="5419725" y="3009900"/>
            <a:ext cx="3729038" cy="2857500"/>
          </a:xfrm>
          <a:prstGeom prst="rect">
            <a:avLst/>
          </a:prstGeom>
          <a:noFill/>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微软雅黑" panose="020B0503020204020204" pitchFamily="34" charset="-122"/>
                <a:ea typeface="微软雅黑" panose="020B0503020204020204" pitchFamily="34" charset="-122"/>
                <a:cs typeface="微软雅黑" panose="020B0503020204020204" pitchFamily="34" charset="-120"/>
              </a:rPr>
              <a:t>01</a:t>
            </a:r>
            <a:endParaRPr lang="en-US" sz="225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a:fillRect/>
          </a:stretch>
        </p:blipFill>
        <p:spPr>
          <a:xfrm>
            <a:off x="0" y="0"/>
            <a:ext cx="9144000" cy="5143500"/>
          </a:xfrm>
          <a:prstGeom prst="rect">
            <a:avLst/>
          </a:prstGeom>
        </p:spPr>
      </p:pic>
      <p:sp>
        <p:nvSpPr>
          <p:cNvPr id="3" name="Text 0"/>
          <p:cNvSpPr/>
          <p:nvPr/>
        </p:nvSpPr>
        <p:spPr>
          <a:xfrm>
            <a:off x="571500" y="2014538"/>
            <a:ext cx="8001000" cy="666750"/>
          </a:xfrm>
          <a:prstGeom prst="rect">
            <a:avLst/>
          </a:prstGeom>
          <a:noFill/>
        </p:spPr>
        <p:txBody>
          <a:bodyPr vert="horz" wrap="square" lIns="0" tIns="0" rIns="0" bIns="0" rtlCol="0" anchor="ctr"/>
          <a:lstStyle/>
          <a:p>
            <a:pPr marL="0" indent="0" algn="l">
              <a:lnSpc>
                <a:spcPts val="5250"/>
              </a:lnSpc>
              <a:buNone/>
            </a:pPr>
            <a:r>
              <a:rPr lang="en-US" sz="37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THANKS</a:t>
            </a:r>
            <a:endParaRPr lang="en-US" sz="3750" dirty="0"/>
          </a:p>
        </p:txBody>
      </p:sp>
      <p:sp>
        <p:nvSpPr>
          <p:cNvPr id="4" name="Shape 1"/>
          <p:cNvSpPr/>
          <p:nvPr/>
        </p:nvSpPr>
        <p:spPr>
          <a:xfrm>
            <a:off x="571500" y="3014663"/>
            <a:ext cx="604838" cy="114300"/>
          </a:xfrm>
          <a:prstGeom prst="rect">
            <a:avLst/>
          </a:prstGeom>
          <a:solidFill>
            <a:srgbClr val="5438FF"/>
          </a:solid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55295"/>
          </a:xfrm>
          <a:prstGeom prst="rect">
            <a:avLst/>
          </a:prstGeom>
          <a:solidFill>
            <a:srgbClr val="FFFFFF"/>
          </a:solidFill>
        </p:spPr>
      </p:sp>
      <p:pic>
        <p:nvPicPr>
          <p:cNvPr id="3" name="Image 0" descr="preencoded.png"/>
          <p:cNvPicPr>
            <a:picLocks noChangeAspect="1"/>
          </p:cNvPicPr>
          <p:nvPr/>
        </p:nvPicPr>
        <p:blipFill>
          <a:blip r:embed="rId3"/>
          <a:srcRect l="2858" r="2858"/>
          <a:stretch>
            <a:fillRect/>
          </a:stretch>
        </p:blipFill>
        <p:spPr>
          <a:xfrm>
            <a:off x="0" y="0"/>
            <a:ext cx="9144000" cy="5455295"/>
          </a:xfrm>
          <a:prstGeom prst="rect">
            <a:avLst/>
          </a:prstGeom>
        </p:spPr>
      </p:pic>
      <p:sp>
        <p:nvSpPr>
          <p:cNvPr id="4" name="Text 1"/>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Windows 环境下的 Jupyter Notebook 安装步骤</a:t>
            </a:r>
            <a:endParaRPr lang="en-US" sz="2250" dirty="0"/>
          </a:p>
        </p:txBody>
      </p:sp>
      <p:sp>
        <p:nvSpPr>
          <p:cNvPr id="5" name="Text 2"/>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9" name="Text 5"/>
          <p:cNvSpPr/>
          <p:nvPr/>
        </p:nvSpPr>
        <p:spPr>
          <a:xfrm>
            <a:off x="549275" y="941070"/>
            <a:ext cx="1500505" cy="252730"/>
          </a:xfrm>
          <a:prstGeom prst="rect">
            <a:avLst/>
          </a:prstGeom>
          <a:noFill/>
        </p:spPr>
        <p:txBody>
          <a:bodyPr vert="horz" wrap="square" lIns="0" tIns="0" rIns="0" bIns="0" rtlCol="0" anchor="ctr"/>
          <a:lstStyle/>
          <a:p>
            <a:pPr indent="0" algn="l" fontAlgn="auto">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一、安装</a:t>
            </a:r>
            <a:r>
              <a:rPr lang="en-US" altLang="zh-CN"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python</a:t>
            </a:r>
            <a:endParaRPr lang="en-US" sz="1200" dirty="0"/>
          </a:p>
        </p:txBody>
      </p:sp>
      <p:sp>
        <p:nvSpPr>
          <p:cNvPr id="10" name="Text 6"/>
          <p:cNvSpPr/>
          <p:nvPr/>
        </p:nvSpPr>
        <p:spPr>
          <a:xfrm>
            <a:off x="571500" y="1262380"/>
            <a:ext cx="8481060" cy="631190"/>
          </a:xfrm>
          <a:prstGeom prst="rect">
            <a:avLst/>
          </a:prstGeom>
          <a:noFill/>
        </p:spPr>
        <p:txBody>
          <a:bodyPr vert="horz" wrap="square" lIns="0" tIns="0" rIns="0" bIns="0" rtlCol="0" anchor="ctr"/>
          <a:lstStyle/>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可以</a:t>
            </a:r>
            <a:r>
              <a:rPr lang="en-US" sz="1050" b="1"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使用Anaconda安装</a:t>
            </a:r>
            <a:r>
              <a:rPr 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但只推荐</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linux</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的</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miniconda3</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①这里手动下载</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hlinkClick r:id="rId4"/>
              </a:rPr>
              <a:t>python3.11.9</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运行下载文件</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python-3.11.9-amd64.exe</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记得勾选添加到系统路径选项</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Add python.exe to PATH</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b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br>
            <a:endPar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5" name="图片 14">
            <a:extLst>
              <a:ext uri="{FF2B5EF4-FFF2-40B4-BE49-F238E27FC236}">
                <a16:creationId xmlns:a16="http://schemas.microsoft.com/office/drawing/2014/main" id="{1D457572-6387-A12F-14B2-600056AE6AD3}"/>
              </a:ext>
            </a:extLst>
          </p:cNvPr>
          <p:cNvPicPr>
            <a:picLocks noChangeAspect="1"/>
          </p:cNvPicPr>
          <p:nvPr/>
        </p:nvPicPr>
        <p:blipFill>
          <a:blip r:embed="rId5"/>
          <a:stretch>
            <a:fillRect/>
          </a:stretch>
        </p:blipFill>
        <p:spPr>
          <a:xfrm>
            <a:off x="631308" y="1795661"/>
            <a:ext cx="4406665" cy="2720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文本框 17">
            <a:extLst>
              <a:ext uri="{FF2B5EF4-FFF2-40B4-BE49-F238E27FC236}">
                <a16:creationId xmlns:a16="http://schemas.microsoft.com/office/drawing/2014/main" id="{D020F389-243B-5331-6E0A-5A0F90B457F2}"/>
              </a:ext>
            </a:extLst>
          </p:cNvPr>
          <p:cNvSpPr txBox="1"/>
          <p:nvPr/>
        </p:nvSpPr>
        <p:spPr>
          <a:xfrm>
            <a:off x="5669280" y="2145342"/>
            <a:ext cx="3249608" cy="415498"/>
          </a:xfrm>
          <a:prstGeom prst="rect">
            <a:avLst/>
          </a:prstGeom>
          <a:noFill/>
        </p:spPr>
        <p:txBody>
          <a:bodyPr wrap="none" rtlCol="0">
            <a:spAutoFit/>
          </a:bodyPr>
          <a:lstStyle/>
          <a:p>
            <a:r>
              <a:rPr lang="zh-CN" altLang="en-US" sz="1050" dirty="0">
                <a:solidFill>
                  <a:srgbClr val="666666"/>
                </a:solidFill>
                <a:latin typeface="微软雅黑" panose="020B0503020204020204" pitchFamily="34" charset="-122"/>
                <a:ea typeface="微软雅黑" panose="020B0503020204020204" pitchFamily="34" charset="-122"/>
              </a:rPr>
              <a:t>安装成功后可以点一下</a:t>
            </a:r>
            <a:r>
              <a:rPr lang="en-US" altLang="zh-CN" sz="1050" dirty="0">
                <a:solidFill>
                  <a:srgbClr val="666666"/>
                </a:solidFill>
                <a:latin typeface="微软雅黑" panose="020B0503020204020204" pitchFamily="34" charset="-122"/>
                <a:ea typeface="微软雅黑" panose="020B0503020204020204" pitchFamily="34" charset="-122"/>
              </a:rPr>
              <a:t>Disable path length limit</a:t>
            </a:r>
            <a:r>
              <a:rPr lang="zh-CN" altLang="en-US" sz="1050" dirty="0">
                <a:solidFill>
                  <a:srgbClr val="666666"/>
                </a:solidFill>
                <a:latin typeface="微软雅黑" panose="020B0503020204020204" pitchFamily="34" charset="-122"/>
                <a:ea typeface="微软雅黑" panose="020B0503020204020204" pitchFamily="34" charset="-122"/>
              </a:rPr>
              <a:t>，</a:t>
            </a:r>
            <a:br>
              <a:rPr lang="en-US" altLang="zh-CN" sz="1050" dirty="0">
                <a:solidFill>
                  <a:srgbClr val="666666"/>
                </a:solidFill>
                <a:latin typeface="微软雅黑" panose="020B0503020204020204" pitchFamily="34" charset="-122"/>
                <a:ea typeface="微软雅黑" panose="020B0503020204020204" pitchFamily="34" charset="-122"/>
              </a:rPr>
            </a:br>
            <a:r>
              <a:rPr lang="zh-CN" altLang="en-US" sz="1050" dirty="0">
                <a:solidFill>
                  <a:srgbClr val="666666"/>
                </a:solidFill>
                <a:latin typeface="微软雅黑" panose="020B0503020204020204" pitchFamily="34" charset="-122"/>
                <a:ea typeface="微软雅黑" panose="020B0503020204020204" pitchFamily="34" charset="-122"/>
              </a:rPr>
              <a:t>也可不管，作用为解除路径长度限制</a:t>
            </a:r>
          </a:p>
        </p:txBody>
      </p:sp>
      <p:pic>
        <p:nvPicPr>
          <p:cNvPr id="22" name="图片 21">
            <a:extLst>
              <a:ext uri="{FF2B5EF4-FFF2-40B4-BE49-F238E27FC236}">
                <a16:creationId xmlns:a16="http://schemas.microsoft.com/office/drawing/2014/main" id="{55FFDA18-40DC-F43C-91FA-C305976EE02B}"/>
              </a:ext>
            </a:extLst>
          </p:cNvPr>
          <p:cNvPicPr>
            <a:picLocks noChangeAspect="1"/>
          </p:cNvPicPr>
          <p:nvPr/>
        </p:nvPicPr>
        <p:blipFill>
          <a:blip r:embed="rId6"/>
          <a:stretch>
            <a:fillRect/>
          </a:stretch>
        </p:blipFill>
        <p:spPr>
          <a:xfrm>
            <a:off x="5932485" y="2683197"/>
            <a:ext cx="2723197" cy="16610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D91E-76FB-48A3-AE08-5DA2A383C1C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C9DE578-848A-D687-2C80-1557B6AB31D1}"/>
              </a:ext>
            </a:extLst>
          </p:cNvPr>
          <p:cNvSpPr/>
          <p:nvPr/>
        </p:nvSpPr>
        <p:spPr>
          <a:xfrm>
            <a:off x="0" y="0"/>
            <a:ext cx="9144000" cy="5455295"/>
          </a:xfrm>
          <a:prstGeom prst="rect">
            <a:avLst/>
          </a:prstGeom>
          <a:solidFill>
            <a:srgbClr val="FFFFFF"/>
          </a:solidFill>
        </p:spPr>
      </p:sp>
      <p:pic>
        <p:nvPicPr>
          <p:cNvPr id="3" name="Image 0" descr="preencoded.png">
            <a:extLst>
              <a:ext uri="{FF2B5EF4-FFF2-40B4-BE49-F238E27FC236}">
                <a16:creationId xmlns:a16="http://schemas.microsoft.com/office/drawing/2014/main" id="{0816ADBC-10E6-663A-ADA6-08E7ABD20280}"/>
              </a:ext>
            </a:extLst>
          </p:cNvPr>
          <p:cNvPicPr>
            <a:picLocks noChangeAspect="1"/>
          </p:cNvPicPr>
          <p:nvPr/>
        </p:nvPicPr>
        <p:blipFill>
          <a:blip r:embed="rId3"/>
          <a:srcRect l="2858" r="2858"/>
          <a:stretch>
            <a:fillRect/>
          </a:stretch>
        </p:blipFill>
        <p:spPr>
          <a:xfrm>
            <a:off x="0" y="0"/>
            <a:ext cx="9144000" cy="5455295"/>
          </a:xfrm>
          <a:prstGeom prst="rect">
            <a:avLst/>
          </a:prstGeom>
        </p:spPr>
      </p:pic>
      <p:sp>
        <p:nvSpPr>
          <p:cNvPr id="4" name="Text 1">
            <a:extLst>
              <a:ext uri="{FF2B5EF4-FFF2-40B4-BE49-F238E27FC236}">
                <a16:creationId xmlns:a16="http://schemas.microsoft.com/office/drawing/2014/main" id="{D1893844-11C2-A190-2A1F-6DFA0476CE45}"/>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Windows 环境下的 Jupyter Notebook 安装步骤</a:t>
            </a:r>
            <a:endParaRPr lang="en-US" sz="2250" dirty="0"/>
          </a:p>
        </p:txBody>
      </p:sp>
      <p:sp>
        <p:nvSpPr>
          <p:cNvPr id="5" name="Text 2">
            <a:extLst>
              <a:ext uri="{FF2B5EF4-FFF2-40B4-BE49-F238E27FC236}">
                <a16:creationId xmlns:a16="http://schemas.microsoft.com/office/drawing/2014/main" id="{422F34DE-4EFF-327F-24BE-BBE6F3DC80FF}"/>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3" name="Text 6">
            <a:extLst>
              <a:ext uri="{FF2B5EF4-FFF2-40B4-BE49-F238E27FC236}">
                <a16:creationId xmlns:a16="http://schemas.microsoft.com/office/drawing/2014/main" id="{C30016E3-FA93-CD81-98F5-85B47F5F6D7A}"/>
              </a:ext>
            </a:extLst>
          </p:cNvPr>
          <p:cNvSpPr/>
          <p:nvPr/>
        </p:nvSpPr>
        <p:spPr>
          <a:xfrm>
            <a:off x="571500" y="1049461"/>
            <a:ext cx="8481060" cy="631190"/>
          </a:xfrm>
          <a:prstGeom prst="rect">
            <a:avLst/>
          </a:prstGeom>
          <a:noFill/>
        </p:spPr>
        <p:txBody>
          <a:bodyPr vert="horz" wrap="square" lIns="0" tIns="0" rIns="0" bIns="0" rtlCol="0" anchor="ctr"/>
          <a:lstStyle/>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②</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安装完毕后同时按键盘</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ALT+R</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在出现的运行任务框里输入</a:t>
            </a:r>
            <a:r>
              <a:rPr lang="en-US" altLang="zh-CN" sz="1050" b="1" dirty="0" err="1">
                <a:solidFill>
                  <a:srgbClr val="666666"/>
                </a:solidFill>
                <a:latin typeface="微软雅黑" panose="020B0503020204020204" pitchFamily="34" charset="-122"/>
                <a:ea typeface="微软雅黑" panose="020B0503020204020204" pitchFamily="34" charset="-122"/>
                <a:cs typeface="Times New Roman" panose="02020603050405020304" pitchFamily="18" charset="0"/>
              </a:rPr>
              <a:t>cmd</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运行命令行终端</a:t>
            </a:r>
          </a:p>
        </p:txBody>
      </p:sp>
      <p:pic>
        <p:nvPicPr>
          <p:cNvPr id="7" name="图片 6">
            <a:extLst>
              <a:ext uri="{FF2B5EF4-FFF2-40B4-BE49-F238E27FC236}">
                <a16:creationId xmlns:a16="http://schemas.microsoft.com/office/drawing/2014/main" id="{920CF35D-6880-CF99-6B60-CDD5F9CD4971}"/>
              </a:ext>
            </a:extLst>
          </p:cNvPr>
          <p:cNvPicPr>
            <a:picLocks noChangeAspect="1"/>
          </p:cNvPicPr>
          <p:nvPr/>
        </p:nvPicPr>
        <p:blipFill>
          <a:blip r:embed="rId4"/>
          <a:stretch>
            <a:fillRect/>
          </a:stretch>
        </p:blipFill>
        <p:spPr>
          <a:xfrm>
            <a:off x="571499" y="1540832"/>
            <a:ext cx="2591731" cy="1493980"/>
          </a:xfrm>
          <a:prstGeom prst="rect">
            <a:avLst/>
          </a:prstGeom>
        </p:spPr>
      </p:pic>
      <p:pic>
        <p:nvPicPr>
          <p:cNvPr id="13" name="图片 12">
            <a:extLst>
              <a:ext uri="{FF2B5EF4-FFF2-40B4-BE49-F238E27FC236}">
                <a16:creationId xmlns:a16="http://schemas.microsoft.com/office/drawing/2014/main" id="{B6957E8C-29A0-5498-8885-8B9A3A8C5688}"/>
              </a:ext>
            </a:extLst>
          </p:cNvPr>
          <p:cNvPicPr>
            <a:picLocks noChangeAspect="1"/>
          </p:cNvPicPr>
          <p:nvPr/>
        </p:nvPicPr>
        <p:blipFill>
          <a:blip r:embed="rId5"/>
          <a:stretch>
            <a:fillRect/>
          </a:stretch>
        </p:blipFill>
        <p:spPr>
          <a:xfrm>
            <a:off x="3872351" y="1530770"/>
            <a:ext cx="2688257" cy="1514104"/>
          </a:xfrm>
          <a:prstGeom prst="rect">
            <a:avLst/>
          </a:prstGeom>
        </p:spPr>
      </p:pic>
      <p:sp>
        <p:nvSpPr>
          <p:cNvPr id="14" name="箭头: 右 13">
            <a:extLst>
              <a:ext uri="{FF2B5EF4-FFF2-40B4-BE49-F238E27FC236}">
                <a16:creationId xmlns:a16="http://schemas.microsoft.com/office/drawing/2014/main" id="{B2543784-C28F-A0E4-929D-1C3EF2F2AFA1}"/>
              </a:ext>
            </a:extLst>
          </p:cNvPr>
          <p:cNvSpPr/>
          <p:nvPr/>
        </p:nvSpPr>
        <p:spPr>
          <a:xfrm>
            <a:off x="3163230" y="2268511"/>
            <a:ext cx="686896" cy="892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 5">
            <a:extLst>
              <a:ext uri="{FF2B5EF4-FFF2-40B4-BE49-F238E27FC236}">
                <a16:creationId xmlns:a16="http://schemas.microsoft.com/office/drawing/2014/main" id="{1ED6C79F-6286-1895-5D1C-F72CE5147163}"/>
              </a:ext>
            </a:extLst>
          </p:cNvPr>
          <p:cNvSpPr/>
          <p:nvPr/>
        </p:nvSpPr>
        <p:spPr>
          <a:xfrm>
            <a:off x="549275" y="941070"/>
            <a:ext cx="1500505" cy="252730"/>
          </a:xfrm>
          <a:prstGeom prst="rect">
            <a:avLst/>
          </a:prstGeom>
          <a:noFill/>
        </p:spPr>
        <p:txBody>
          <a:bodyPr vert="horz" wrap="square" lIns="0" tIns="0" rIns="0" bIns="0" rtlCol="0" anchor="ctr"/>
          <a:lstStyle/>
          <a:p>
            <a:pPr indent="0" algn="l" fontAlgn="auto">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一、安装</a:t>
            </a:r>
            <a:r>
              <a:rPr lang="en-US" altLang="zh-CN"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python</a:t>
            </a:r>
            <a:endParaRPr lang="en-US" sz="1200" dirty="0"/>
          </a:p>
        </p:txBody>
      </p:sp>
      <p:sp>
        <p:nvSpPr>
          <p:cNvPr id="17" name="Text 6">
            <a:extLst>
              <a:ext uri="{FF2B5EF4-FFF2-40B4-BE49-F238E27FC236}">
                <a16:creationId xmlns:a16="http://schemas.microsoft.com/office/drawing/2014/main" id="{7E6D4F2A-24C6-77CF-EE72-6919252367F2}"/>
              </a:ext>
            </a:extLst>
          </p:cNvPr>
          <p:cNvSpPr/>
          <p:nvPr/>
        </p:nvSpPr>
        <p:spPr>
          <a:xfrm>
            <a:off x="549275" y="3054936"/>
            <a:ext cx="8481060" cy="354777"/>
          </a:xfrm>
          <a:prstGeom prst="rect">
            <a:avLst/>
          </a:prstGeom>
          <a:noFill/>
        </p:spPr>
        <p:txBody>
          <a:bodyPr vert="horz" wrap="square" lIns="0" tIns="0" rIns="0" bIns="0" rtlCol="0" anchor="ctr"/>
          <a:lstStyle/>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在命令行终端里输入 </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python --version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，提示以下信息则安装成功</a:t>
            </a:r>
          </a:p>
        </p:txBody>
      </p:sp>
      <p:pic>
        <p:nvPicPr>
          <p:cNvPr id="20" name="图片 19">
            <a:extLst>
              <a:ext uri="{FF2B5EF4-FFF2-40B4-BE49-F238E27FC236}">
                <a16:creationId xmlns:a16="http://schemas.microsoft.com/office/drawing/2014/main" id="{A064D57F-C01D-C77E-A94C-9E45DB5171CD}"/>
              </a:ext>
            </a:extLst>
          </p:cNvPr>
          <p:cNvPicPr>
            <a:picLocks noChangeAspect="1"/>
          </p:cNvPicPr>
          <p:nvPr/>
        </p:nvPicPr>
        <p:blipFill>
          <a:blip r:embed="rId6"/>
          <a:stretch>
            <a:fillRect/>
          </a:stretch>
        </p:blipFill>
        <p:spPr>
          <a:xfrm>
            <a:off x="571500" y="3549412"/>
            <a:ext cx="6499395" cy="1273968"/>
          </a:xfrm>
          <a:prstGeom prst="rect">
            <a:avLst/>
          </a:prstGeom>
        </p:spPr>
      </p:pic>
    </p:spTree>
    <p:extLst>
      <p:ext uri="{BB962C8B-B14F-4D97-AF65-F5344CB8AC3E}">
        <p14:creationId xmlns:p14="http://schemas.microsoft.com/office/powerpoint/2010/main" val="14034165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ADAE3-8799-5C5F-6AC9-A612DB242D9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DA08551-4B52-27D2-12C2-D48F572C6E46}"/>
              </a:ext>
            </a:extLst>
          </p:cNvPr>
          <p:cNvSpPr/>
          <p:nvPr/>
        </p:nvSpPr>
        <p:spPr>
          <a:xfrm>
            <a:off x="0" y="0"/>
            <a:ext cx="9144000" cy="5455295"/>
          </a:xfrm>
          <a:prstGeom prst="rect">
            <a:avLst/>
          </a:prstGeom>
          <a:solidFill>
            <a:srgbClr val="FFFFFF"/>
          </a:solidFill>
        </p:spPr>
      </p:sp>
      <p:pic>
        <p:nvPicPr>
          <p:cNvPr id="3" name="Image 0" descr="preencoded.png">
            <a:extLst>
              <a:ext uri="{FF2B5EF4-FFF2-40B4-BE49-F238E27FC236}">
                <a16:creationId xmlns:a16="http://schemas.microsoft.com/office/drawing/2014/main" id="{A4D7B77B-A1E5-D9A3-9C5B-6F55847EEF14}"/>
              </a:ext>
            </a:extLst>
          </p:cNvPr>
          <p:cNvPicPr>
            <a:picLocks noChangeAspect="1"/>
          </p:cNvPicPr>
          <p:nvPr/>
        </p:nvPicPr>
        <p:blipFill>
          <a:blip r:embed="rId3"/>
          <a:srcRect l="2858" r="2858"/>
          <a:stretch>
            <a:fillRect/>
          </a:stretch>
        </p:blipFill>
        <p:spPr>
          <a:xfrm>
            <a:off x="0" y="0"/>
            <a:ext cx="9144000" cy="5455295"/>
          </a:xfrm>
          <a:prstGeom prst="rect">
            <a:avLst/>
          </a:prstGeom>
        </p:spPr>
      </p:pic>
      <p:sp>
        <p:nvSpPr>
          <p:cNvPr id="4" name="Text 1">
            <a:extLst>
              <a:ext uri="{FF2B5EF4-FFF2-40B4-BE49-F238E27FC236}">
                <a16:creationId xmlns:a16="http://schemas.microsoft.com/office/drawing/2014/main" id="{38EA58AF-CAEE-D9C0-0169-ACD479D8271A}"/>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Windows 环境下的 Jupyter Notebook 安装步骤</a:t>
            </a:r>
            <a:endParaRPr lang="en-US" sz="2250" dirty="0"/>
          </a:p>
        </p:txBody>
      </p:sp>
      <p:sp>
        <p:nvSpPr>
          <p:cNvPr id="5" name="Text 2">
            <a:extLst>
              <a:ext uri="{FF2B5EF4-FFF2-40B4-BE49-F238E27FC236}">
                <a16:creationId xmlns:a16="http://schemas.microsoft.com/office/drawing/2014/main" id="{FE7FD1BC-4818-B703-6408-FD724D3040E9}"/>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3" name="Text 6">
            <a:extLst>
              <a:ext uri="{FF2B5EF4-FFF2-40B4-BE49-F238E27FC236}">
                <a16:creationId xmlns:a16="http://schemas.microsoft.com/office/drawing/2014/main" id="{58EDA0BA-6991-8F0E-EFE1-BF97CE33E7C9}"/>
              </a:ext>
            </a:extLst>
          </p:cNvPr>
          <p:cNvSpPr/>
          <p:nvPr/>
        </p:nvSpPr>
        <p:spPr>
          <a:xfrm>
            <a:off x="571500" y="1364009"/>
            <a:ext cx="8481060" cy="839228"/>
          </a:xfrm>
          <a:prstGeom prst="rect">
            <a:avLst/>
          </a:prstGeom>
          <a:noFill/>
        </p:spPr>
        <p:txBody>
          <a:bodyPr vert="horz" wrap="square" lIns="0" tIns="0" rIns="0" bIns="0" rtlCol="0" anchor="ctr"/>
          <a:lstStyle/>
          <a:p>
            <a:pPr marL="0" indent="0" algn="l">
              <a:lnSpc>
                <a:spcPts val="1650"/>
              </a:lnSpc>
              <a:buNone/>
            </a:pP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①</a:t>
            </a:r>
            <a:r>
              <a:rPr lang="en-US" altLang="zh-CN" sz="1050" b="1" dirty="0">
                <a:latin typeface="微软雅黑" panose="020B0503020204020204" pitchFamily="34" charset="-122"/>
                <a:ea typeface="微软雅黑" panose="020B0503020204020204" pitchFamily="34" charset="-122"/>
                <a:cs typeface="微软雅黑" panose="020B0503020204020204" pitchFamily="34" charset="-120"/>
              </a:rPr>
              <a:t>pip</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指令介绍：</a:t>
            </a:r>
            <a:endParaRPr lang="en-US" altLang="zh-CN" sz="1050" b="1" dirty="0">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pip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是一个命令行工具，</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⚠️在命令提示符（</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CMD</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，也叫终端）使用⚠️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。它用于安装和管理 </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Python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包，超级方便，类似于</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R</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语言里的</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Install.packages</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在命令行终端使用指令</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pip --version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查看</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pip</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是否可用：（不可用基本说明</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python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没装好，完蛋了！）</a:t>
            </a:r>
            <a:b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br>
            <a:endPar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Text 5">
            <a:extLst>
              <a:ext uri="{FF2B5EF4-FFF2-40B4-BE49-F238E27FC236}">
                <a16:creationId xmlns:a16="http://schemas.microsoft.com/office/drawing/2014/main" id="{914DB693-2832-552A-78D0-92C8AE8C3729}"/>
              </a:ext>
            </a:extLst>
          </p:cNvPr>
          <p:cNvSpPr/>
          <p:nvPr/>
        </p:nvSpPr>
        <p:spPr>
          <a:xfrm>
            <a:off x="549275" y="941070"/>
            <a:ext cx="7185025" cy="252730"/>
          </a:xfrm>
          <a:prstGeom prst="rect">
            <a:avLst/>
          </a:prstGeom>
          <a:noFill/>
        </p:spPr>
        <p:txBody>
          <a:bodyPr vert="horz" wrap="square" lIns="0" tIns="0" rIns="0" bIns="0" rtlCol="0" anchor="ctr"/>
          <a:lstStyle/>
          <a:p>
            <a:pPr indent="0" algn="l" fontAlgn="auto">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二、使用</a:t>
            </a:r>
            <a:r>
              <a:rPr lang="en-US" altLang="zh-CN"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pip</a:t>
            </a: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指令安装</a:t>
            </a:r>
            <a:r>
              <a:rPr lang="en-US" altLang="zh-CN" sz="120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 Notebook</a:t>
            </a:r>
            <a:endParaRPr lang="en-US" sz="1200" dirty="0"/>
          </a:p>
        </p:txBody>
      </p:sp>
      <p:sp>
        <p:nvSpPr>
          <p:cNvPr id="17" name="Text 6">
            <a:extLst>
              <a:ext uri="{FF2B5EF4-FFF2-40B4-BE49-F238E27FC236}">
                <a16:creationId xmlns:a16="http://schemas.microsoft.com/office/drawing/2014/main" id="{F4B0946D-7808-5A99-05B6-70B1FAECE914}"/>
              </a:ext>
            </a:extLst>
          </p:cNvPr>
          <p:cNvSpPr/>
          <p:nvPr/>
        </p:nvSpPr>
        <p:spPr>
          <a:xfrm>
            <a:off x="571500" y="2847257"/>
            <a:ext cx="8481060" cy="354777"/>
          </a:xfrm>
          <a:prstGeom prst="rect">
            <a:avLst/>
          </a:prstGeom>
          <a:noFill/>
        </p:spPr>
        <p:txBody>
          <a:bodyPr vert="horz" wrap="square" lIns="0" tIns="0" rIns="0" bIns="0" rtlCol="0" anchor="ctr"/>
          <a:lstStyle/>
          <a:p>
            <a:pPr marL="0" indent="0" algn="l">
              <a:lnSpc>
                <a:spcPts val="1650"/>
              </a:lnSpc>
              <a:buNone/>
            </a:pP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②使用</a:t>
            </a:r>
            <a:r>
              <a:rPr lang="en-US" altLang="zh-CN" sz="1050" b="1" dirty="0">
                <a:latin typeface="微软雅黑" panose="020B0503020204020204" pitchFamily="34" charset="-122"/>
                <a:ea typeface="微软雅黑" panose="020B0503020204020204" pitchFamily="34" charset="-122"/>
                <a:cs typeface="微软雅黑" panose="020B0503020204020204" pitchFamily="34" charset="-120"/>
              </a:rPr>
              <a:t>pip</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命令安装</a:t>
            </a:r>
            <a:r>
              <a:rPr lang="en-US" altLang="zh-CN" sz="1050" b="1" dirty="0" err="1">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b="1" dirty="0">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包</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（类似于</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Rstudio</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Server</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），在命令行终端里直接敲入✊</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pip install notebook</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p>
        </p:txBody>
      </p:sp>
      <p:pic>
        <p:nvPicPr>
          <p:cNvPr id="8" name="图片 7">
            <a:extLst>
              <a:ext uri="{FF2B5EF4-FFF2-40B4-BE49-F238E27FC236}">
                <a16:creationId xmlns:a16="http://schemas.microsoft.com/office/drawing/2014/main" id="{F519DC0E-F952-EF88-82E4-F2C04C4C0DDD}"/>
              </a:ext>
            </a:extLst>
          </p:cNvPr>
          <p:cNvPicPr>
            <a:picLocks noChangeAspect="1"/>
          </p:cNvPicPr>
          <p:nvPr/>
        </p:nvPicPr>
        <p:blipFill>
          <a:blip r:embed="rId4"/>
          <a:stretch>
            <a:fillRect/>
          </a:stretch>
        </p:blipFill>
        <p:spPr>
          <a:xfrm>
            <a:off x="571500" y="2271132"/>
            <a:ext cx="8290560" cy="497262"/>
          </a:xfrm>
          <a:prstGeom prst="rect">
            <a:avLst/>
          </a:prstGeom>
        </p:spPr>
      </p:pic>
      <p:pic>
        <p:nvPicPr>
          <p:cNvPr id="10" name="图片 9">
            <a:extLst>
              <a:ext uri="{FF2B5EF4-FFF2-40B4-BE49-F238E27FC236}">
                <a16:creationId xmlns:a16="http://schemas.microsoft.com/office/drawing/2014/main" id="{B2C6F7B9-0F31-1A39-8B94-3A845EB023D8}"/>
              </a:ext>
            </a:extLst>
          </p:cNvPr>
          <p:cNvPicPr>
            <a:picLocks noChangeAspect="1"/>
          </p:cNvPicPr>
          <p:nvPr/>
        </p:nvPicPr>
        <p:blipFill>
          <a:blip r:embed="rId5"/>
          <a:stretch>
            <a:fillRect/>
          </a:stretch>
        </p:blipFill>
        <p:spPr>
          <a:xfrm>
            <a:off x="571500" y="3280897"/>
            <a:ext cx="5463540" cy="1701758"/>
          </a:xfrm>
          <a:prstGeom prst="rect">
            <a:avLst/>
          </a:prstGeom>
        </p:spPr>
      </p:pic>
    </p:spTree>
    <p:extLst>
      <p:ext uri="{BB962C8B-B14F-4D97-AF65-F5344CB8AC3E}">
        <p14:creationId xmlns:p14="http://schemas.microsoft.com/office/powerpoint/2010/main" val="52436832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6E61E-A0BA-8A82-4F62-FC6E4F0B129D}"/>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D0ED0DF-8030-81EB-9B37-8AC5037FADC3}"/>
              </a:ext>
            </a:extLst>
          </p:cNvPr>
          <p:cNvSpPr/>
          <p:nvPr/>
        </p:nvSpPr>
        <p:spPr>
          <a:xfrm>
            <a:off x="0" y="0"/>
            <a:ext cx="9144000" cy="5455295"/>
          </a:xfrm>
          <a:prstGeom prst="rect">
            <a:avLst/>
          </a:prstGeom>
          <a:solidFill>
            <a:srgbClr val="FFFFFF"/>
          </a:solidFill>
        </p:spPr>
      </p:sp>
      <p:pic>
        <p:nvPicPr>
          <p:cNvPr id="3" name="Image 0" descr="preencoded.png">
            <a:extLst>
              <a:ext uri="{FF2B5EF4-FFF2-40B4-BE49-F238E27FC236}">
                <a16:creationId xmlns:a16="http://schemas.microsoft.com/office/drawing/2014/main" id="{ECFC60A8-0B21-5AD8-8411-243D40D826F2}"/>
              </a:ext>
            </a:extLst>
          </p:cNvPr>
          <p:cNvPicPr>
            <a:picLocks noChangeAspect="1"/>
          </p:cNvPicPr>
          <p:nvPr/>
        </p:nvPicPr>
        <p:blipFill>
          <a:blip r:embed="rId3"/>
          <a:srcRect l="2858" r="2858"/>
          <a:stretch>
            <a:fillRect/>
          </a:stretch>
        </p:blipFill>
        <p:spPr>
          <a:xfrm>
            <a:off x="0" y="0"/>
            <a:ext cx="9144000" cy="5455295"/>
          </a:xfrm>
          <a:prstGeom prst="rect">
            <a:avLst/>
          </a:prstGeom>
        </p:spPr>
      </p:pic>
      <p:sp>
        <p:nvSpPr>
          <p:cNvPr id="4" name="Text 1">
            <a:extLst>
              <a:ext uri="{FF2B5EF4-FFF2-40B4-BE49-F238E27FC236}">
                <a16:creationId xmlns:a16="http://schemas.microsoft.com/office/drawing/2014/main" id="{79FD73F4-86F6-C5C3-BC64-32A496E33C54}"/>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Windows 环境下的 Jupyter Notebook 安装步骤</a:t>
            </a:r>
            <a:endParaRPr lang="en-US" sz="2250" dirty="0"/>
          </a:p>
        </p:txBody>
      </p:sp>
      <p:sp>
        <p:nvSpPr>
          <p:cNvPr id="5" name="Text 2">
            <a:extLst>
              <a:ext uri="{FF2B5EF4-FFF2-40B4-BE49-F238E27FC236}">
                <a16:creationId xmlns:a16="http://schemas.microsoft.com/office/drawing/2014/main" id="{5CB9DD78-7E19-70B1-88B9-F821AC85F55B}"/>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3" name="Text 6">
            <a:extLst>
              <a:ext uri="{FF2B5EF4-FFF2-40B4-BE49-F238E27FC236}">
                <a16:creationId xmlns:a16="http://schemas.microsoft.com/office/drawing/2014/main" id="{47B1D4D0-B698-F64D-BDC6-639F01C13923}"/>
              </a:ext>
            </a:extLst>
          </p:cNvPr>
          <p:cNvSpPr/>
          <p:nvPr/>
        </p:nvSpPr>
        <p:spPr>
          <a:xfrm>
            <a:off x="564515" y="1232853"/>
            <a:ext cx="8481060" cy="827766"/>
          </a:xfrm>
          <a:prstGeom prst="rect">
            <a:avLst/>
          </a:prstGeom>
          <a:noFill/>
        </p:spPr>
        <p:txBody>
          <a:bodyPr vert="horz" wrap="square" lIns="0" tIns="0" rIns="0" bIns="0" rtlCol="0" anchor="ctr"/>
          <a:lstStyle/>
          <a:p>
            <a:pPr marL="0" indent="0" algn="l">
              <a:lnSpc>
                <a:spcPts val="1650"/>
              </a:lnSpc>
              <a:buNone/>
            </a:pP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①</a:t>
            </a:r>
            <a:r>
              <a:rPr lang="en-US" altLang="zh-CN" sz="1050" b="1" dirty="0" err="1">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b="1" dirty="0">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介绍：</a:t>
            </a:r>
            <a:endParaRPr lang="en-US" altLang="zh-CN" sz="1050" b="1" dirty="0">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Notebook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是一个基于网页的交互式计算环境，广泛应用于数据科学、机器学习等领域。​它允许用户在同一个文档中编写和执行代码、添加文本说明、插入数学公式、生成图表和可视化结果。​</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Notebook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支持 </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Markdown </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语法。（简单来讲是一个类似于</a:t>
            </a:r>
            <a:r>
              <a:rPr lang="en-US" altLang="zh-CN" sz="1050" b="1"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Rstudio</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的</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IDE</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endPar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Text 5">
            <a:extLst>
              <a:ext uri="{FF2B5EF4-FFF2-40B4-BE49-F238E27FC236}">
                <a16:creationId xmlns:a16="http://schemas.microsoft.com/office/drawing/2014/main" id="{0BC51668-F45E-D46E-6B5A-3BAB2BB46AB7}"/>
              </a:ext>
            </a:extLst>
          </p:cNvPr>
          <p:cNvSpPr/>
          <p:nvPr/>
        </p:nvSpPr>
        <p:spPr>
          <a:xfrm>
            <a:off x="549275" y="941070"/>
            <a:ext cx="7185025" cy="252730"/>
          </a:xfrm>
          <a:prstGeom prst="rect">
            <a:avLst/>
          </a:prstGeom>
          <a:noFill/>
        </p:spPr>
        <p:txBody>
          <a:bodyPr vert="horz" wrap="square" lIns="0" tIns="0" rIns="0" bIns="0" rtlCol="0" anchor="ctr"/>
          <a:lstStyle/>
          <a:p>
            <a:pPr indent="0" algn="l" fontAlgn="auto">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三、使用</a:t>
            </a:r>
            <a:r>
              <a:rPr lang="en-US" altLang="zh-CN" sz="120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 Notebook</a:t>
            </a:r>
            <a:endParaRPr lang="en-US" sz="1200" dirty="0"/>
          </a:p>
        </p:txBody>
      </p:sp>
      <p:sp>
        <p:nvSpPr>
          <p:cNvPr id="17" name="Text 6">
            <a:extLst>
              <a:ext uri="{FF2B5EF4-FFF2-40B4-BE49-F238E27FC236}">
                <a16:creationId xmlns:a16="http://schemas.microsoft.com/office/drawing/2014/main" id="{B92A4881-7AF3-FCB5-919C-D97795D08429}"/>
              </a:ext>
            </a:extLst>
          </p:cNvPr>
          <p:cNvSpPr/>
          <p:nvPr/>
        </p:nvSpPr>
        <p:spPr>
          <a:xfrm>
            <a:off x="549275" y="2496723"/>
            <a:ext cx="8481060" cy="620783"/>
          </a:xfrm>
          <a:prstGeom prst="rect">
            <a:avLst/>
          </a:prstGeom>
          <a:noFill/>
        </p:spPr>
        <p:txBody>
          <a:bodyPr vert="horz" wrap="square" lIns="0" tIns="0" rIns="0" bIns="0" rtlCol="0" anchor="ctr"/>
          <a:lstStyle/>
          <a:p>
            <a:pPr marL="0" indent="0" algn="l">
              <a:lnSpc>
                <a:spcPts val="1650"/>
              </a:lnSpc>
              <a:buNone/>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②在命令行终端里输入</a:t>
            </a:r>
            <a:r>
              <a:rPr lang="en-US" altLang="zh-CN" sz="1050" b="1"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运行</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，指令运行成功后命令行会出现以下输出，同时会自动打开浏览器并进入，如果没有打开浏览器则手动点击</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CMD</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里的网址（</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⚠️注意运行</a:t>
            </a:r>
            <a:r>
              <a:rPr lang="en-US" altLang="zh-CN" sz="1050" b="1"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notebook </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期间请不要关门命令行窗口</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，想要退出</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可以在浏览器里的</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File</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栏点</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Shut down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或者在命令行窗口里同时按</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ctrl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加</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p>
        </p:txBody>
      </p:sp>
      <p:pic>
        <p:nvPicPr>
          <p:cNvPr id="7" name="图片 6">
            <a:extLst>
              <a:ext uri="{FF2B5EF4-FFF2-40B4-BE49-F238E27FC236}">
                <a16:creationId xmlns:a16="http://schemas.microsoft.com/office/drawing/2014/main" id="{74C09B2D-0F08-8797-F43B-091A75BE127A}"/>
              </a:ext>
            </a:extLst>
          </p:cNvPr>
          <p:cNvPicPr>
            <a:picLocks noChangeAspect="1"/>
          </p:cNvPicPr>
          <p:nvPr/>
        </p:nvPicPr>
        <p:blipFill>
          <a:blip r:embed="rId4"/>
          <a:stretch>
            <a:fillRect/>
          </a:stretch>
        </p:blipFill>
        <p:spPr>
          <a:xfrm>
            <a:off x="3763169" y="1871334"/>
            <a:ext cx="1266031" cy="625389"/>
          </a:xfrm>
          <a:prstGeom prst="rect">
            <a:avLst/>
          </a:prstGeom>
        </p:spPr>
      </p:pic>
      <p:pic>
        <p:nvPicPr>
          <p:cNvPr id="11" name="图片 10">
            <a:extLst>
              <a:ext uri="{FF2B5EF4-FFF2-40B4-BE49-F238E27FC236}">
                <a16:creationId xmlns:a16="http://schemas.microsoft.com/office/drawing/2014/main" id="{975CCD53-2293-DE59-1080-CD1ED1D2740B}"/>
              </a:ext>
            </a:extLst>
          </p:cNvPr>
          <p:cNvPicPr>
            <a:picLocks noChangeAspect="1"/>
          </p:cNvPicPr>
          <p:nvPr/>
        </p:nvPicPr>
        <p:blipFill>
          <a:blip r:embed="rId5"/>
          <a:stretch>
            <a:fillRect/>
          </a:stretch>
        </p:blipFill>
        <p:spPr>
          <a:xfrm>
            <a:off x="549275" y="3230810"/>
            <a:ext cx="4228465" cy="1791917"/>
          </a:xfrm>
          <a:prstGeom prst="rect">
            <a:avLst/>
          </a:prstGeom>
        </p:spPr>
      </p:pic>
    </p:spTree>
    <p:extLst>
      <p:ext uri="{BB962C8B-B14F-4D97-AF65-F5344CB8AC3E}">
        <p14:creationId xmlns:p14="http://schemas.microsoft.com/office/powerpoint/2010/main" val="353247905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35A90-4E1D-F01C-B8CE-DB7D2211966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29F7EDD-4F23-F4E1-9A0A-97D136BE4390}"/>
              </a:ext>
            </a:extLst>
          </p:cNvPr>
          <p:cNvSpPr/>
          <p:nvPr/>
        </p:nvSpPr>
        <p:spPr>
          <a:xfrm>
            <a:off x="0" y="0"/>
            <a:ext cx="9144000" cy="5455295"/>
          </a:xfrm>
          <a:prstGeom prst="rect">
            <a:avLst/>
          </a:prstGeom>
          <a:solidFill>
            <a:srgbClr val="FFFFFF"/>
          </a:solidFill>
        </p:spPr>
      </p:sp>
      <p:pic>
        <p:nvPicPr>
          <p:cNvPr id="3" name="Image 0" descr="preencoded.png">
            <a:extLst>
              <a:ext uri="{FF2B5EF4-FFF2-40B4-BE49-F238E27FC236}">
                <a16:creationId xmlns:a16="http://schemas.microsoft.com/office/drawing/2014/main" id="{B46906C7-D63C-1241-C816-E82129104AA4}"/>
              </a:ext>
            </a:extLst>
          </p:cNvPr>
          <p:cNvPicPr>
            <a:picLocks noChangeAspect="1"/>
          </p:cNvPicPr>
          <p:nvPr/>
        </p:nvPicPr>
        <p:blipFill>
          <a:blip r:embed="rId3"/>
          <a:srcRect l="2858" r="2858"/>
          <a:stretch>
            <a:fillRect/>
          </a:stretch>
        </p:blipFill>
        <p:spPr>
          <a:xfrm>
            <a:off x="0" y="0"/>
            <a:ext cx="9144000" cy="5455295"/>
          </a:xfrm>
          <a:prstGeom prst="rect">
            <a:avLst/>
          </a:prstGeom>
        </p:spPr>
      </p:pic>
      <p:sp>
        <p:nvSpPr>
          <p:cNvPr id="4" name="Text 1">
            <a:extLst>
              <a:ext uri="{FF2B5EF4-FFF2-40B4-BE49-F238E27FC236}">
                <a16:creationId xmlns:a16="http://schemas.microsoft.com/office/drawing/2014/main" id="{5D8AC616-CB07-3E87-3EAD-EB36517D2886}"/>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Windows 环境下的 Jupyter Notebook 安装步骤</a:t>
            </a:r>
            <a:endParaRPr lang="en-US" sz="2250" dirty="0"/>
          </a:p>
        </p:txBody>
      </p:sp>
      <p:sp>
        <p:nvSpPr>
          <p:cNvPr id="5" name="Text 2">
            <a:extLst>
              <a:ext uri="{FF2B5EF4-FFF2-40B4-BE49-F238E27FC236}">
                <a16:creationId xmlns:a16="http://schemas.microsoft.com/office/drawing/2014/main" id="{939BBAA4-3468-882F-373D-B07E116BB707}"/>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23" name="Text 6">
            <a:extLst>
              <a:ext uri="{FF2B5EF4-FFF2-40B4-BE49-F238E27FC236}">
                <a16:creationId xmlns:a16="http://schemas.microsoft.com/office/drawing/2014/main" id="{F3F0BC3E-8DF2-2D68-03A1-56593CB939D5}"/>
              </a:ext>
            </a:extLst>
          </p:cNvPr>
          <p:cNvSpPr/>
          <p:nvPr/>
        </p:nvSpPr>
        <p:spPr>
          <a:xfrm>
            <a:off x="556260" y="1290733"/>
            <a:ext cx="4206240" cy="1757267"/>
          </a:xfrm>
          <a:prstGeom prst="rect">
            <a:avLst/>
          </a:prstGeom>
          <a:noFill/>
        </p:spPr>
        <p:txBody>
          <a:bodyPr vert="horz" wrap="square" lIns="0" tIns="0" rIns="0" bIns="0" rtlCol="0" anchor="ctr"/>
          <a:lstStyle/>
          <a:p>
            <a:pPr marL="0" indent="0" algn="l">
              <a:lnSpc>
                <a:spcPts val="1650"/>
              </a:lnSpc>
              <a:buNone/>
            </a:pP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③设置</a:t>
            </a:r>
            <a:r>
              <a:rPr lang="en-US" altLang="zh-CN" sz="1050" b="1" dirty="0" err="1">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b="1" dirty="0">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路径：</a:t>
            </a:r>
            <a:endParaRPr lang="en-US" altLang="zh-CN" sz="1050" b="1" dirty="0">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切换到文件目录需要在命令行终端先切换到指定路径，再执行</a:t>
            </a:r>
            <a:r>
              <a:rPr lang="en-US" altLang="zh-CN" sz="1050" b="1"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命令。</a:t>
            </a:r>
            <a:endParaRPr lang="en-US" altLang="zh-CN" sz="1050" b="1"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algn="l">
              <a:lnSpc>
                <a:spcPts val="1650"/>
              </a:lnSpc>
              <a:buNone/>
            </a:pPr>
            <a:b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b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比如，我们现在想在</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盘创建一个名为</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DL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的文件来存放我们课程所用的资源，首先我们停止运行的</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，在命令行终端同时按</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ctrl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加</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。然后先在</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盘创建</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DL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文件夹，接着在命令行依次输入：</a:t>
            </a:r>
          </a:p>
        </p:txBody>
      </p:sp>
      <p:sp>
        <p:nvSpPr>
          <p:cNvPr id="16" name="Text 5">
            <a:extLst>
              <a:ext uri="{FF2B5EF4-FFF2-40B4-BE49-F238E27FC236}">
                <a16:creationId xmlns:a16="http://schemas.microsoft.com/office/drawing/2014/main" id="{486AAE75-0DC4-54AF-B2C9-52B0F3E00B53}"/>
              </a:ext>
            </a:extLst>
          </p:cNvPr>
          <p:cNvSpPr/>
          <p:nvPr/>
        </p:nvSpPr>
        <p:spPr>
          <a:xfrm>
            <a:off x="549275" y="941070"/>
            <a:ext cx="7185025" cy="252730"/>
          </a:xfrm>
          <a:prstGeom prst="rect">
            <a:avLst/>
          </a:prstGeom>
          <a:noFill/>
        </p:spPr>
        <p:txBody>
          <a:bodyPr vert="horz" wrap="square" lIns="0" tIns="0" rIns="0" bIns="0" rtlCol="0" anchor="ctr"/>
          <a:lstStyle/>
          <a:p>
            <a:pPr indent="0" algn="l" fontAlgn="auto">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三、使用</a:t>
            </a:r>
            <a:r>
              <a:rPr lang="en-US" altLang="zh-CN" sz="120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 Notebook</a:t>
            </a:r>
            <a:endParaRPr lang="en-US" sz="1200" dirty="0"/>
          </a:p>
        </p:txBody>
      </p:sp>
      <p:sp>
        <p:nvSpPr>
          <p:cNvPr id="17" name="Text 6">
            <a:extLst>
              <a:ext uri="{FF2B5EF4-FFF2-40B4-BE49-F238E27FC236}">
                <a16:creationId xmlns:a16="http://schemas.microsoft.com/office/drawing/2014/main" id="{458437EB-2A2A-29A1-6AA6-85BBE690F031}"/>
              </a:ext>
            </a:extLst>
          </p:cNvPr>
          <p:cNvSpPr/>
          <p:nvPr/>
        </p:nvSpPr>
        <p:spPr>
          <a:xfrm>
            <a:off x="521970" y="4029621"/>
            <a:ext cx="8481060" cy="663387"/>
          </a:xfrm>
          <a:prstGeom prst="rect">
            <a:avLst/>
          </a:prstGeom>
          <a:noFill/>
        </p:spPr>
        <p:txBody>
          <a:bodyPr vert="horz" wrap="square" lIns="0" tIns="0" rIns="0" bIns="0" rtlCol="0" anchor="ctr"/>
          <a:lstStyle/>
          <a:p>
            <a:pPr>
              <a:lnSpc>
                <a:spcPts val="1650"/>
              </a:lnSpc>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进入</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页面，此时发现根目录切换到了</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D:\DL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a:p>
            <a:pPr>
              <a:lnSpc>
                <a:spcPts val="1650"/>
              </a:lnSpc>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接着我们跟着右上图的提示创建我们的第一个运行环境为</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python3</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的</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notebook</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文件（后缀为</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1050" dirty="0" err="1">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ipynb</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），进入后页面为第二张图，此时我们就可以在方框里编写和运行代码了</a:t>
            </a:r>
          </a:p>
        </p:txBody>
      </p:sp>
      <p:sp>
        <p:nvSpPr>
          <p:cNvPr id="9" name="文本框 8">
            <a:extLst>
              <a:ext uri="{FF2B5EF4-FFF2-40B4-BE49-F238E27FC236}">
                <a16:creationId xmlns:a16="http://schemas.microsoft.com/office/drawing/2014/main" id="{1705AE5D-9231-C1C1-A88B-4C46FBD8B58C}"/>
              </a:ext>
            </a:extLst>
          </p:cNvPr>
          <p:cNvSpPr txBox="1"/>
          <p:nvPr/>
        </p:nvSpPr>
        <p:spPr>
          <a:xfrm>
            <a:off x="549275" y="3123757"/>
            <a:ext cx="4206240" cy="6001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D:</a:t>
            </a:r>
          </a:p>
          <a:p>
            <a:r>
              <a:rPr lang="en-US" altLang="zh-CN" sz="1100" dirty="0"/>
              <a:t>cd DL</a:t>
            </a:r>
          </a:p>
          <a:p>
            <a:r>
              <a:rPr lang="en-US" altLang="zh-CN" sz="1100" dirty="0" err="1"/>
              <a:t>Jupyter</a:t>
            </a:r>
            <a:r>
              <a:rPr lang="en-US" altLang="zh-CN" sz="1100" dirty="0"/>
              <a:t> notebook</a:t>
            </a:r>
            <a:endParaRPr lang="zh-CN" altLang="en-US" sz="1100" dirty="0"/>
          </a:p>
        </p:txBody>
      </p:sp>
      <p:pic>
        <p:nvPicPr>
          <p:cNvPr id="12" name="图片 11">
            <a:extLst>
              <a:ext uri="{FF2B5EF4-FFF2-40B4-BE49-F238E27FC236}">
                <a16:creationId xmlns:a16="http://schemas.microsoft.com/office/drawing/2014/main" id="{2A1EE027-C18D-0526-77F8-F0D81BC27B9E}"/>
              </a:ext>
            </a:extLst>
          </p:cNvPr>
          <p:cNvPicPr>
            <a:picLocks noChangeAspect="1"/>
          </p:cNvPicPr>
          <p:nvPr/>
        </p:nvPicPr>
        <p:blipFill>
          <a:blip r:embed="rId4"/>
          <a:stretch>
            <a:fillRect/>
          </a:stretch>
        </p:blipFill>
        <p:spPr>
          <a:xfrm>
            <a:off x="4842540" y="971930"/>
            <a:ext cx="4007316" cy="2151827"/>
          </a:xfrm>
          <a:prstGeom prst="rect">
            <a:avLst/>
          </a:prstGeom>
        </p:spPr>
      </p:pic>
      <p:pic>
        <p:nvPicPr>
          <p:cNvPr id="14" name="图片 13">
            <a:extLst>
              <a:ext uri="{FF2B5EF4-FFF2-40B4-BE49-F238E27FC236}">
                <a16:creationId xmlns:a16="http://schemas.microsoft.com/office/drawing/2014/main" id="{9FB36FAA-C2F3-D95E-AFE1-6BC5CD76620B}"/>
              </a:ext>
            </a:extLst>
          </p:cNvPr>
          <p:cNvPicPr>
            <a:picLocks noChangeAspect="1"/>
          </p:cNvPicPr>
          <p:nvPr/>
        </p:nvPicPr>
        <p:blipFill>
          <a:blip r:embed="rId5"/>
          <a:stretch>
            <a:fillRect/>
          </a:stretch>
        </p:blipFill>
        <p:spPr>
          <a:xfrm>
            <a:off x="4842540" y="3363508"/>
            <a:ext cx="4007316" cy="741870"/>
          </a:xfrm>
          <a:prstGeom prst="rect">
            <a:avLst/>
          </a:prstGeom>
        </p:spPr>
      </p:pic>
    </p:spTree>
    <p:extLst>
      <p:ext uri="{BB962C8B-B14F-4D97-AF65-F5344CB8AC3E}">
        <p14:creationId xmlns:p14="http://schemas.microsoft.com/office/powerpoint/2010/main" val="36018625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5CE8B-273F-2C24-5B01-8AF5169DDE68}"/>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172AED5A-CFBC-760B-2FEE-5C72A96A94DB}"/>
              </a:ext>
            </a:extLst>
          </p:cNvPr>
          <p:cNvSpPr/>
          <p:nvPr/>
        </p:nvSpPr>
        <p:spPr>
          <a:xfrm>
            <a:off x="0" y="0"/>
            <a:ext cx="9144000" cy="5455295"/>
          </a:xfrm>
          <a:prstGeom prst="rect">
            <a:avLst/>
          </a:prstGeom>
          <a:solidFill>
            <a:srgbClr val="FFFFFF"/>
          </a:solidFill>
        </p:spPr>
      </p:sp>
      <p:pic>
        <p:nvPicPr>
          <p:cNvPr id="3" name="Image 0" descr="preencoded.png">
            <a:extLst>
              <a:ext uri="{FF2B5EF4-FFF2-40B4-BE49-F238E27FC236}">
                <a16:creationId xmlns:a16="http://schemas.microsoft.com/office/drawing/2014/main" id="{9CF64EC1-4020-7490-5A74-CFB5CE233A2F}"/>
              </a:ext>
            </a:extLst>
          </p:cNvPr>
          <p:cNvPicPr>
            <a:picLocks noChangeAspect="1"/>
          </p:cNvPicPr>
          <p:nvPr/>
        </p:nvPicPr>
        <p:blipFill>
          <a:blip r:embed="rId3"/>
          <a:srcRect l="2858" r="2858"/>
          <a:stretch>
            <a:fillRect/>
          </a:stretch>
        </p:blipFill>
        <p:spPr>
          <a:xfrm>
            <a:off x="0" y="0"/>
            <a:ext cx="9144000" cy="5455295"/>
          </a:xfrm>
          <a:prstGeom prst="rect">
            <a:avLst/>
          </a:prstGeom>
        </p:spPr>
      </p:pic>
      <p:sp>
        <p:nvSpPr>
          <p:cNvPr id="4" name="Text 1">
            <a:extLst>
              <a:ext uri="{FF2B5EF4-FFF2-40B4-BE49-F238E27FC236}">
                <a16:creationId xmlns:a16="http://schemas.microsoft.com/office/drawing/2014/main" id="{FFE2D8CB-26EB-15B0-6B0A-1BD6EF41D0C3}"/>
              </a:ext>
            </a:extLst>
          </p:cNvPr>
          <p:cNvSpPr/>
          <p:nvPr/>
        </p:nvSpPr>
        <p:spPr>
          <a:xfrm>
            <a:off x="571500" y="285750"/>
            <a:ext cx="8001000" cy="400050"/>
          </a:xfrm>
          <a:prstGeom prst="rect">
            <a:avLst/>
          </a:prstGeom>
          <a:noFill/>
        </p:spPr>
        <p:txBody>
          <a:bodyPr vert="horz" wrap="square" lIns="0" tIns="0" rIns="0" bIns="0" rtlCol="0" anchor="ctr"/>
          <a:lstStyle/>
          <a:p>
            <a:pPr marL="0" indent="0" algn="l">
              <a:lnSpc>
                <a:spcPts val="3150"/>
              </a:lnSpc>
              <a:buNone/>
            </a:pPr>
            <a:r>
              <a:rPr lang="en-US" sz="225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Windows 环境下的 Jupyter Notebook 安装步骤</a:t>
            </a:r>
            <a:endParaRPr lang="en-US" sz="2250" dirty="0"/>
          </a:p>
        </p:txBody>
      </p:sp>
      <p:sp>
        <p:nvSpPr>
          <p:cNvPr id="5" name="Text 2">
            <a:extLst>
              <a:ext uri="{FF2B5EF4-FFF2-40B4-BE49-F238E27FC236}">
                <a16:creationId xmlns:a16="http://schemas.microsoft.com/office/drawing/2014/main" id="{9EF89FCE-610B-0BFC-34F8-03CFC739063C}"/>
              </a:ext>
            </a:extLst>
          </p:cNvPr>
          <p:cNvSpPr/>
          <p:nvPr/>
        </p:nvSpPr>
        <p:spPr>
          <a:xfrm>
            <a:off x="571500" y="742950"/>
            <a:ext cx="8001000" cy="209550"/>
          </a:xfrm>
          <a:prstGeom prst="rect">
            <a:avLst/>
          </a:prstGeom>
          <a:noFill/>
        </p:spPr>
        <p:txBody>
          <a:bodyPr vert="horz" wrap="square" lIns="0" tIns="0" rIns="0" bIns="0" rtlCol="0" anchor="ctr"/>
          <a:lstStyle/>
          <a:p>
            <a:pPr marL="0" indent="0" algn="l">
              <a:lnSpc>
                <a:spcPts val="1650"/>
              </a:lnSpc>
              <a:buNone/>
            </a:pPr>
            <a:endParaRPr lang="en-US" sz="1200" dirty="0"/>
          </a:p>
        </p:txBody>
      </p:sp>
      <p:sp>
        <p:nvSpPr>
          <p:cNvPr id="16" name="Text 5">
            <a:extLst>
              <a:ext uri="{FF2B5EF4-FFF2-40B4-BE49-F238E27FC236}">
                <a16:creationId xmlns:a16="http://schemas.microsoft.com/office/drawing/2014/main" id="{CD5B5870-996C-3DC1-FC51-10EECD74C0FA}"/>
              </a:ext>
            </a:extLst>
          </p:cNvPr>
          <p:cNvSpPr/>
          <p:nvPr/>
        </p:nvSpPr>
        <p:spPr>
          <a:xfrm>
            <a:off x="549275" y="941070"/>
            <a:ext cx="7185025" cy="252730"/>
          </a:xfrm>
          <a:prstGeom prst="rect">
            <a:avLst/>
          </a:prstGeom>
          <a:noFill/>
        </p:spPr>
        <p:txBody>
          <a:bodyPr vert="horz" wrap="square" lIns="0" tIns="0" rIns="0" bIns="0" rtlCol="0" anchor="ctr"/>
          <a:lstStyle/>
          <a:p>
            <a:pPr indent="0" algn="l" fontAlgn="auto">
              <a:lnSpc>
                <a:spcPts val="1690"/>
              </a:lnSpc>
              <a:buNone/>
            </a:pPr>
            <a:r>
              <a:rPr lang="zh-CN" altLang="en-US"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三、使用</a:t>
            </a:r>
            <a:r>
              <a:rPr lang="en-US" altLang="zh-CN" sz="1200" b="1" dirty="0" err="1">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200" b="1" dirty="0">
                <a:solidFill>
                  <a:srgbClr val="333333"/>
                </a:solidFill>
                <a:latin typeface="微软雅黑" panose="020B0503020204020204" pitchFamily="34" charset="-122"/>
                <a:ea typeface="微软雅黑" panose="020B0503020204020204" pitchFamily="34" charset="-122"/>
                <a:cs typeface="微软雅黑" panose="020B0503020204020204" pitchFamily="34" charset="-120"/>
              </a:rPr>
              <a:t> Notebook</a:t>
            </a:r>
            <a:endParaRPr lang="en-US" sz="1200" dirty="0"/>
          </a:p>
        </p:txBody>
      </p:sp>
      <p:sp>
        <p:nvSpPr>
          <p:cNvPr id="17" name="Text 6">
            <a:extLst>
              <a:ext uri="{FF2B5EF4-FFF2-40B4-BE49-F238E27FC236}">
                <a16:creationId xmlns:a16="http://schemas.microsoft.com/office/drawing/2014/main" id="{D6007C31-9781-CBCF-1CA7-0DA352E6794C}"/>
              </a:ext>
            </a:extLst>
          </p:cNvPr>
          <p:cNvSpPr/>
          <p:nvPr/>
        </p:nvSpPr>
        <p:spPr>
          <a:xfrm>
            <a:off x="571500" y="1317726"/>
            <a:ext cx="8481060" cy="488305"/>
          </a:xfrm>
          <a:prstGeom prst="rect">
            <a:avLst/>
          </a:prstGeom>
          <a:noFill/>
        </p:spPr>
        <p:txBody>
          <a:bodyPr vert="horz" wrap="square" lIns="0" tIns="0" rIns="0" bIns="0" rtlCol="0" anchor="ctr"/>
          <a:lstStyle/>
          <a:p>
            <a:pPr>
              <a:lnSpc>
                <a:spcPts val="1650"/>
              </a:lnSpc>
            </a:pP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④使用</a:t>
            </a:r>
            <a:r>
              <a:rPr lang="en-US" altLang="zh-CN" sz="1050" b="1" dirty="0" err="1">
                <a:latin typeface="微软雅黑" panose="020B0503020204020204" pitchFamily="34" charset="-122"/>
                <a:ea typeface="微软雅黑" panose="020B0503020204020204" pitchFamily="34" charset="-122"/>
                <a:cs typeface="微软雅黑" panose="020B0503020204020204" pitchFamily="34" charset="-120"/>
              </a:rPr>
              <a:t>jupyter</a:t>
            </a:r>
            <a:r>
              <a:rPr lang="en-US" altLang="zh-CN" sz="1050" b="1" dirty="0">
                <a:latin typeface="微软雅黑" panose="020B0503020204020204" pitchFamily="34" charset="-122"/>
                <a:ea typeface="微软雅黑" panose="020B0503020204020204" pitchFamily="34" charset="-122"/>
                <a:cs typeface="微软雅黑" panose="020B0503020204020204" pitchFamily="34" charset="-120"/>
              </a:rPr>
              <a:t> notebook</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运行</a:t>
            </a:r>
            <a:r>
              <a:rPr lang="en-US" altLang="zh-CN" sz="1050" b="1" dirty="0">
                <a:latin typeface="微软雅黑" panose="020B0503020204020204" pitchFamily="34" charset="-122"/>
                <a:ea typeface="微软雅黑" panose="020B0503020204020204" pitchFamily="34" charset="-122"/>
                <a:cs typeface="微软雅黑" panose="020B0503020204020204" pitchFamily="34" charset="-120"/>
              </a:rPr>
              <a:t>python</a:t>
            </a:r>
            <a:r>
              <a:rPr lang="zh-CN" altLang="en-US" sz="1050" b="1" dirty="0">
                <a:latin typeface="微软雅黑" panose="020B0503020204020204" pitchFamily="34" charset="-122"/>
                <a:ea typeface="微软雅黑" panose="020B0503020204020204" pitchFamily="34" charset="-122"/>
                <a:cs typeface="微软雅黑" panose="020B0503020204020204" pitchFamily="34" charset="-120"/>
              </a:rPr>
              <a:t>代码</a:t>
            </a:r>
            <a:endParaRPr lang="en-US" altLang="zh-CN" sz="1050" b="1" dirty="0">
              <a:latin typeface="微软雅黑" panose="020B0503020204020204" pitchFamily="34" charset="-122"/>
              <a:ea typeface="微软雅黑" panose="020B0503020204020204" pitchFamily="34" charset="-122"/>
              <a:cs typeface="微软雅黑" panose="020B0503020204020204" pitchFamily="34" charset="-120"/>
            </a:endParaRPr>
          </a:p>
          <a:p>
            <a:pPr>
              <a:lnSpc>
                <a:spcPts val="1650"/>
              </a:lnSpc>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一行称为一个</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Cell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，一个</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Cell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可以是代码也可以是</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markdown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，区别在于</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Code Cell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可以被运行，而</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Markdown Cell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支持</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Markdown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语法但不能运行代码，点击上方方框使</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Cell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在</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Code</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和</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Markdown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之间切换</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7" name="图片 6">
            <a:extLst>
              <a:ext uri="{FF2B5EF4-FFF2-40B4-BE49-F238E27FC236}">
                <a16:creationId xmlns:a16="http://schemas.microsoft.com/office/drawing/2014/main" id="{180D8D03-0C2A-D6C5-7851-C11E45F6CA12}"/>
              </a:ext>
            </a:extLst>
          </p:cNvPr>
          <p:cNvPicPr>
            <a:picLocks noChangeAspect="1"/>
          </p:cNvPicPr>
          <p:nvPr/>
        </p:nvPicPr>
        <p:blipFill>
          <a:blip r:embed="rId4"/>
          <a:stretch>
            <a:fillRect/>
          </a:stretch>
        </p:blipFill>
        <p:spPr>
          <a:xfrm>
            <a:off x="549275" y="1938068"/>
            <a:ext cx="5120958" cy="1167217"/>
          </a:xfrm>
          <a:prstGeom prst="rect">
            <a:avLst/>
          </a:prstGeom>
        </p:spPr>
      </p:pic>
      <p:sp>
        <p:nvSpPr>
          <p:cNvPr id="6" name="Text 6">
            <a:extLst>
              <a:ext uri="{FF2B5EF4-FFF2-40B4-BE49-F238E27FC236}">
                <a16:creationId xmlns:a16="http://schemas.microsoft.com/office/drawing/2014/main" id="{C85A1FC4-9760-EC53-9CDD-DDD0469788A6}"/>
              </a:ext>
            </a:extLst>
          </p:cNvPr>
          <p:cNvSpPr/>
          <p:nvPr/>
        </p:nvSpPr>
        <p:spPr>
          <a:xfrm>
            <a:off x="549275" y="3144106"/>
            <a:ext cx="8481060" cy="299371"/>
          </a:xfrm>
          <a:prstGeom prst="rect">
            <a:avLst/>
          </a:prstGeom>
          <a:noFill/>
        </p:spPr>
        <p:txBody>
          <a:bodyPr vert="horz" wrap="square" lIns="0" tIns="0" rIns="0" bIns="0" rtlCol="0" anchor="ctr"/>
          <a:lstStyle/>
          <a:p>
            <a:pPr>
              <a:lnSpc>
                <a:spcPts val="1650"/>
              </a:lnSpc>
            </a:pP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我们将</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cell</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转换为</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Code</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，输入我们的</a:t>
            </a:r>
            <a:r>
              <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python</a:t>
            </a:r>
            <a:r>
              <a:rPr lang="zh-CN" altLang="en-US"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rPr>
              <a:t>第一段代码：（什么叫做经典中的经典</a:t>
            </a:r>
            <a:endParaRPr lang="en-US" altLang="zh-CN" sz="1050" dirty="0">
              <a:solidFill>
                <a:srgbClr val="666666"/>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 name="文本框 7">
            <a:extLst>
              <a:ext uri="{FF2B5EF4-FFF2-40B4-BE49-F238E27FC236}">
                <a16:creationId xmlns:a16="http://schemas.microsoft.com/office/drawing/2014/main" id="{FF383ED6-E33B-FB56-EB20-C32B2DBBC815}"/>
              </a:ext>
            </a:extLst>
          </p:cNvPr>
          <p:cNvSpPr txBox="1"/>
          <p:nvPr/>
        </p:nvSpPr>
        <p:spPr>
          <a:xfrm>
            <a:off x="571500" y="3499858"/>
            <a:ext cx="4206240" cy="2616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print("Hello, World!")</a:t>
            </a:r>
            <a:endParaRPr lang="zh-CN" altLang="en-US" sz="1100" dirty="0"/>
          </a:p>
        </p:txBody>
      </p:sp>
      <p:pic>
        <p:nvPicPr>
          <p:cNvPr id="10" name="图片 9">
            <a:extLst>
              <a:ext uri="{FF2B5EF4-FFF2-40B4-BE49-F238E27FC236}">
                <a16:creationId xmlns:a16="http://schemas.microsoft.com/office/drawing/2014/main" id="{A21EC0C9-F673-0B3C-3A3C-77971F2AF632}"/>
              </a:ext>
            </a:extLst>
          </p:cNvPr>
          <p:cNvPicPr>
            <a:picLocks noChangeAspect="1"/>
          </p:cNvPicPr>
          <p:nvPr/>
        </p:nvPicPr>
        <p:blipFill>
          <a:blip r:embed="rId5"/>
          <a:stretch>
            <a:fillRect/>
          </a:stretch>
        </p:blipFill>
        <p:spPr>
          <a:xfrm>
            <a:off x="638161" y="3821832"/>
            <a:ext cx="3010344" cy="1161668"/>
          </a:xfrm>
          <a:prstGeom prst="rect">
            <a:avLst/>
          </a:prstGeom>
        </p:spPr>
      </p:pic>
      <p:cxnSp>
        <p:nvCxnSpPr>
          <p:cNvPr id="12" name="直接箭头连接符 11">
            <a:extLst>
              <a:ext uri="{FF2B5EF4-FFF2-40B4-BE49-F238E27FC236}">
                <a16:creationId xmlns:a16="http://schemas.microsoft.com/office/drawing/2014/main" id="{27738627-7A63-C415-E582-2F10DF64ED77}"/>
              </a:ext>
            </a:extLst>
          </p:cNvPr>
          <p:cNvCxnSpPr>
            <a:cxnSpLocks/>
          </p:cNvCxnSpPr>
          <p:nvPr/>
        </p:nvCxnSpPr>
        <p:spPr>
          <a:xfrm>
            <a:off x="3804671" y="4400550"/>
            <a:ext cx="125330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5" name="图片 14">
            <a:extLst>
              <a:ext uri="{FF2B5EF4-FFF2-40B4-BE49-F238E27FC236}">
                <a16:creationId xmlns:a16="http://schemas.microsoft.com/office/drawing/2014/main" id="{36DE2D88-B648-653D-627E-A1C26FD947BB}"/>
              </a:ext>
            </a:extLst>
          </p:cNvPr>
          <p:cNvPicPr>
            <a:picLocks noChangeAspect="1"/>
          </p:cNvPicPr>
          <p:nvPr/>
        </p:nvPicPr>
        <p:blipFill>
          <a:blip r:embed="rId6"/>
          <a:stretch>
            <a:fillRect/>
          </a:stretch>
        </p:blipFill>
        <p:spPr>
          <a:xfrm>
            <a:off x="5188161" y="4024312"/>
            <a:ext cx="3781425" cy="752475"/>
          </a:xfrm>
          <a:prstGeom prst="rect">
            <a:avLst/>
          </a:prstGeom>
        </p:spPr>
      </p:pic>
    </p:spTree>
    <p:extLst>
      <p:ext uri="{BB962C8B-B14F-4D97-AF65-F5344CB8AC3E}">
        <p14:creationId xmlns:p14="http://schemas.microsoft.com/office/powerpoint/2010/main" val="3754438333"/>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874</TotalTime>
  <Words>3001</Words>
  <Application>Microsoft Office PowerPoint</Application>
  <PresentationFormat>全屏显示(16:9)</PresentationFormat>
  <Paragraphs>199</Paragraphs>
  <Slides>30</Slides>
  <Notes>30</Notes>
  <HiddenSlides>0</HiddenSlides>
  <MMClips>0</MMClips>
  <ScaleCrop>false</ScaleCrop>
  <HeadingPairs>
    <vt:vector size="6" baseType="variant">
      <vt:variant>
        <vt:lpstr>已用的字体</vt:lpstr>
      </vt:variant>
      <vt:variant>
        <vt:i4>5</vt:i4>
      </vt:variant>
      <vt:variant>
        <vt:lpstr>主题</vt:lpstr>
      </vt:variant>
      <vt:variant>
        <vt:i4>2</vt:i4>
      </vt:variant>
      <vt:variant>
        <vt:lpstr>幻灯片标题</vt:lpstr>
      </vt:variant>
      <vt:variant>
        <vt:i4>30</vt:i4>
      </vt:variant>
    </vt:vector>
  </HeadingPairs>
  <TitlesOfParts>
    <vt:vector size="37" baseType="lpstr">
      <vt:lpstr>黑体</vt:lpstr>
      <vt:lpstr>楷体</vt:lpstr>
      <vt:lpstr>微软雅黑</vt:lpstr>
      <vt:lpstr>Arial</vt:lpstr>
      <vt:lpstr>Calibri</vt:lpstr>
      <vt:lpstr>Office Theme</vt:lpstr>
      <vt:lpstr>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ONE N</cp:lastModifiedBy>
  <cp:revision>22</cp:revision>
  <dcterms:created xsi:type="dcterms:W3CDTF">2025-02-24T00:52:00Z</dcterms:created>
  <dcterms:modified xsi:type="dcterms:W3CDTF">2025-04-21T12:30:12Z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9E73E6044778422692AAD5B9C31AED12_12</vt:lpwstr>
  </property>
  <property fmtid="{D5CDD505-2E9C-101B-9397-08002B2CF9AE}" pid="3" name="KSOProductBuildVer">
    <vt:lpwstr>2052-12.1.0.19770</vt:lpwstr>
  </property>
</Properties>
</file>